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Lst>
  <p:notesMasterIdLst>
    <p:notesMasterId r:id="rId14"/>
  </p:notesMasterIdLst>
  <p:sldIdLst>
    <p:sldId id="256" r:id="rId4"/>
    <p:sldId id="257" r:id="rId5"/>
    <p:sldId id="258" r:id="rId6"/>
    <p:sldId id="266" r:id="rId7"/>
    <p:sldId id="260" r:id="rId8"/>
    <p:sldId id="261" r:id="rId9"/>
    <p:sldId id="262" r:id="rId10"/>
    <p:sldId id="263" r:id="rId11"/>
    <p:sldId id="264" r:id="rId12"/>
    <p:sldId id="265" r:id="rId1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49E6C0-0EFC-4AF1-A136-427093328CE1}" v="6" dt="2023-05-25T09:51:46.6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38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19"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GER FERRET" userId="59907c151b6a6374" providerId="LiveId" clId="{F349E6C0-0EFC-4AF1-A136-427093328CE1}"/>
    <pc:docChg chg="undo custSel delSld modSld">
      <pc:chgData name="ROGER FERRET" userId="59907c151b6a6374" providerId="LiveId" clId="{F349E6C0-0EFC-4AF1-A136-427093328CE1}" dt="2023-05-25T09:53:49.920" v="1401" actId="113"/>
      <pc:docMkLst>
        <pc:docMk/>
      </pc:docMkLst>
      <pc:sldChg chg="delSp modSp mod">
        <pc:chgData name="ROGER FERRET" userId="59907c151b6a6374" providerId="LiveId" clId="{F349E6C0-0EFC-4AF1-A136-427093328CE1}" dt="2023-05-25T09:50:37.940" v="1388" actId="1035"/>
        <pc:sldMkLst>
          <pc:docMk/>
          <pc:sldMk cId="0" sldId="256"/>
        </pc:sldMkLst>
        <pc:spChg chg="del mod">
          <ac:chgData name="ROGER FERRET" userId="59907c151b6a6374" providerId="LiveId" clId="{F349E6C0-0EFC-4AF1-A136-427093328CE1}" dt="2023-05-25T09:49:49.673" v="1371" actId="478"/>
          <ac:spMkLst>
            <pc:docMk/>
            <pc:sldMk cId="0" sldId="256"/>
            <ac:spMk id="136" creationId="{00000000-0000-0000-0000-000000000000}"/>
          </ac:spMkLst>
        </pc:spChg>
        <pc:spChg chg="mod">
          <ac:chgData name="ROGER FERRET" userId="59907c151b6a6374" providerId="LiveId" clId="{F349E6C0-0EFC-4AF1-A136-427093328CE1}" dt="2023-05-25T09:50:27.587" v="1382" actId="27636"/>
          <ac:spMkLst>
            <pc:docMk/>
            <pc:sldMk cId="0" sldId="256"/>
            <ac:spMk id="137" creationId="{00000000-0000-0000-0000-000000000000}"/>
          </ac:spMkLst>
        </pc:spChg>
        <pc:picChg chg="mod">
          <ac:chgData name="ROGER FERRET" userId="59907c151b6a6374" providerId="LiveId" clId="{F349E6C0-0EFC-4AF1-A136-427093328CE1}" dt="2023-05-25T09:50:37.940" v="1388" actId="1035"/>
          <ac:picMkLst>
            <pc:docMk/>
            <pc:sldMk cId="0" sldId="256"/>
            <ac:picMk id="139" creationId="{00000000-0000-0000-0000-000000000000}"/>
          </ac:picMkLst>
        </pc:picChg>
      </pc:sldChg>
      <pc:sldChg chg="modSp mod">
        <pc:chgData name="ROGER FERRET" userId="59907c151b6a6374" providerId="LiveId" clId="{F349E6C0-0EFC-4AF1-A136-427093328CE1}" dt="2023-05-25T09:52:27.242" v="1399" actId="113"/>
        <pc:sldMkLst>
          <pc:docMk/>
          <pc:sldMk cId="0" sldId="257"/>
        </pc:sldMkLst>
        <pc:spChg chg="mod">
          <ac:chgData name="ROGER FERRET" userId="59907c151b6a6374" providerId="LiveId" clId="{F349E6C0-0EFC-4AF1-A136-427093328CE1}" dt="2023-05-25T09:52:27.242" v="1399" actId="113"/>
          <ac:spMkLst>
            <pc:docMk/>
            <pc:sldMk cId="0" sldId="257"/>
            <ac:spMk id="142" creationId="{00000000-0000-0000-0000-000000000000}"/>
          </ac:spMkLst>
        </pc:spChg>
      </pc:sldChg>
      <pc:sldChg chg="modSp mod">
        <pc:chgData name="ROGER FERRET" userId="59907c151b6a6374" providerId="LiveId" clId="{F349E6C0-0EFC-4AF1-A136-427093328CE1}" dt="2023-05-25T09:53:49.920" v="1401" actId="113"/>
        <pc:sldMkLst>
          <pc:docMk/>
          <pc:sldMk cId="0" sldId="258"/>
        </pc:sldMkLst>
        <pc:spChg chg="mod">
          <ac:chgData name="ROGER FERRET" userId="59907c151b6a6374" providerId="LiveId" clId="{F349E6C0-0EFC-4AF1-A136-427093328CE1}" dt="2023-05-25T09:53:49.920" v="1401" actId="113"/>
          <ac:spMkLst>
            <pc:docMk/>
            <pc:sldMk cId="0" sldId="258"/>
            <ac:spMk id="144" creationId="{00000000-0000-0000-0000-000000000000}"/>
          </ac:spMkLst>
        </pc:spChg>
        <pc:spChg chg="mod">
          <ac:chgData name="ROGER FERRET" userId="59907c151b6a6374" providerId="LiveId" clId="{F349E6C0-0EFC-4AF1-A136-427093328CE1}" dt="2023-05-25T09:16:23.342" v="7" actId="20577"/>
          <ac:spMkLst>
            <pc:docMk/>
            <pc:sldMk cId="0" sldId="258"/>
            <ac:spMk id="145" creationId="{00000000-0000-0000-0000-000000000000}"/>
          </ac:spMkLst>
        </pc:spChg>
      </pc:sldChg>
      <pc:sldChg chg="del">
        <pc:chgData name="ROGER FERRET" userId="59907c151b6a6374" providerId="LiveId" clId="{F349E6C0-0EFC-4AF1-A136-427093328CE1}" dt="2023-05-25T09:17:19.159" v="8" actId="47"/>
        <pc:sldMkLst>
          <pc:docMk/>
          <pc:sldMk cId="0" sldId="259"/>
        </pc:sldMkLst>
      </pc:sldChg>
      <pc:sldChg chg="modSp mod">
        <pc:chgData name="ROGER FERRET" userId="59907c151b6a6374" providerId="LiveId" clId="{F349E6C0-0EFC-4AF1-A136-427093328CE1}" dt="2023-05-25T09:24:05.271" v="353" actId="1076"/>
        <pc:sldMkLst>
          <pc:docMk/>
          <pc:sldMk cId="0" sldId="260"/>
        </pc:sldMkLst>
        <pc:spChg chg="mod">
          <ac:chgData name="ROGER FERRET" userId="59907c151b6a6374" providerId="LiveId" clId="{F349E6C0-0EFC-4AF1-A136-427093328CE1}" dt="2023-05-25T09:24:01.580" v="352" actId="1076"/>
          <ac:spMkLst>
            <pc:docMk/>
            <pc:sldMk cId="0" sldId="260"/>
            <ac:spMk id="156" creationId="{00000000-0000-0000-0000-000000000000}"/>
          </ac:spMkLst>
        </pc:spChg>
        <pc:spChg chg="mod">
          <ac:chgData name="ROGER FERRET" userId="59907c151b6a6374" providerId="LiveId" clId="{F349E6C0-0EFC-4AF1-A136-427093328CE1}" dt="2023-05-25T09:23:11.619" v="343" actId="1076"/>
          <ac:spMkLst>
            <pc:docMk/>
            <pc:sldMk cId="0" sldId="260"/>
            <ac:spMk id="157" creationId="{00000000-0000-0000-0000-000000000000}"/>
          </ac:spMkLst>
        </pc:spChg>
        <pc:spChg chg="mod">
          <ac:chgData name="ROGER FERRET" userId="59907c151b6a6374" providerId="LiveId" clId="{F349E6C0-0EFC-4AF1-A136-427093328CE1}" dt="2023-05-25T09:23:24.799" v="346" actId="1076"/>
          <ac:spMkLst>
            <pc:docMk/>
            <pc:sldMk cId="0" sldId="260"/>
            <ac:spMk id="158" creationId="{00000000-0000-0000-0000-000000000000}"/>
          </ac:spMkLst>
        </pc:spChg>
        <pc:spChg chg="mod">
          <ac:chgData name="ROGER FERRET" userId="59907c151b6a6374" providerId="LiveId" clId="{F349E6C0-0EFC-4AF1-A136-427093328CE1}" dt="2023-05-25T09:22:35.526" v="335" actId="1076"/>
          <ac:spMkLst>
            <pc:docMk/>
            <pc:sldMk cId="0" sldId="260"/>
            <ac:spMk id="164" creationId="{00000000-0000-0000-0000-000000000000}"/>
          </ac:spMkLst>
        </pc:spChg>
        <pc:spChg chg="mod">
          <ac:chgData name="ROGER FERRET" userId="59907c151b6a6374" providerId="LiveId" clId="{F349E6C0-0EFC-4AF1-A136-427093328CE1}" dt="2023-05-25T09:24:05.271" v="353" actId="1076"/>
          <ac:spMkLst>
            <pc:docMk/>
            <pc:sldMk cId="0" sldId="260"/>
            <ac:spMk id="167" creationId="{00000000-0000-0000-0000-000000000000}"/>
          </ac:spMkLst>
        </pc:spChg>
        <pc:graphicFrameChg chg="mod">
          <ac:chgData name="ROGER FERRET" userId="59907c151b6a6374" providerId="LiveId" clId="{F349E6C0-0EFC-4AF1-A136-427093328CE1}" dt="2023-05-25T09:23:21.718" v="345" actId="1076"/>
          <ac:graphicFrameMkLst>
            <pc:docMk/>
            <pc:sldMk cId="0" sldId="260"/>
            <ac:graphicFrameMk id="159" creationId="{00000000-0000-0000-0000-000000000000}"/>
          </ac:graphicFrameMkLst>
        </pc:graphicFrameChg>
        <pc:graphicFrameChg chg="mod">
          <ac:chgData name="ROGER FERRET" userId="59907c151b6a6374" providerId="LiveId" clId="{F349E6C0-0EFC-4AF1-A136-427093328CE1}" dt="2023-05-25T09:23:42.729" v="351" actId="14100"/>
          <ac:graphicFrameMkLst>
            <pc:docMk/>
            <pc:sldMk cId="0" sldId="260"/>
            <ac:graphicFrameMk id="161" creationId="{00000000-0000-0000-0000-000000000000}"/>
          </ac:graphicFrameMkLst>
        </pc:graphicFrameChg>
        <pc:picChg chg="mod">
          <ac:chgData name="ROGER FERRET" userId="59907c151b6a6374" providerId="LiveId" clId="{F349E6C0-0EFC-4AF1-A136-427093328CE1}" dt="2023-05-25T09:23:29.996" v="347" actId="1035"/>
          <ac:picMkLst>
            <pc:docMk/>
            <pc:sldMk cId="0" sldId="260"/>
            <ac:picMk id="155" creationId="{00000000-0000-0000-0000-000000000000}"/>
          </ac:picMkLst>
        </pc:picChg>
        <pc:picChg chg="mod">
          <ac:chgData name="ROGER FERRET" userId="59907c151b6a6374" providerId="LiveId" clId="{F349E6C0-0EFC-4AF1-A136-427093328CE1}" dt="2023-05-25T09:23:37.854" v="350" actId="14100"/>
          <ac:picMkLst>
            <pc:docMk/>
            <pc:sldMk cId="0" sldId="260"/>
            <ac:picMk id="163" creationId="{00000000-0000-0000-0000-000000000000}"/>
          </ac:picMkLst>
        </pc:picChg>
        <pc:picChg chg="mod">
          <ac:chgData name="ROGER FERRET" userId="59907c151b6a6374" providerId="LiveId" clId="{F349E6C0-0EFC-4AF1-A136-427093328CE1}" dt="2023-05-25T09:23:19.515" v="344" actId="1076"/>
          <ac:picMkLst>
            <pc:docMk/>
            <pc:sldMk cId="0" sldId="260"/>
            <ac:picMk id="165" creationId="{00000000-0000-0000-0000-000000000000}"/>
          </ac:picMkLst>
        </pc:picChg>
        <pc:picChg chg="mod">
          <ac:chgData name="ROGER FERRET" userId="59907c151b6a6374" providerId="LiveId" clId="{F349E6C0-0EFC-4AF1-A136-427093328CE1}" dt="2023-05-25T09:23:07.796" v="342" actId="1035"/>
          <ac:picMkLst>
            <pc:docMk/>
            <pc:sldMk cId="0" sldId="260"/>
            <ac:picMk id="166" creationId="{00000000-0000-0000-0000-000000000000}"/>
          </ac:picMkLst>
        </pc:picChg>
      </pc:sldChg>
      <pc:sldChg chg="addSp modSp mod">
        <pc:chgData name="ROGER FERRET" userId="59907c151b6a6374" providerId="LiveId" clId="{F349E6C0-0EFC-4AF1-A136-427093328CE1}" dt="2023-05-25T09:34:29.789" v="711" actId="14100"/>
        <pc:sldMkLst>
          <pc:docMk/>
          <pc:sldMk cId="0" sldId="261"/>
        </pc:sldMkLst>
        <pc:spChg chg="add mod">
          <ac:chgData name="ROGER FERRET" userId="59907c151b6a6374" providerId="LiveId" clId="{F349E6C0-0EFC-4AF1-A136-427093328CE1}" dt="2023-05-25T09:27:11.679" v="384" actId="20577"/>
          <ac:spMkLst>
            <pc:docMk/>
            <pc:sldMk cId="0" sldId="261"/>
            <ac:spMk id="3" creationId="{F9191354-8B1E-5552-4D62-9F2BCE942F5F}"/>
          </ac:spMkLst>
        </pc:spChg>
        <pc:spChg chg="mod">
          <ac:chgData name="ROGER FERRET" userId="59907c151b6a6374" providerId="LiveId" clId="{F349E6C0-0EFC-4AF1-A136-427093328CE1}" dt="2023-05-25T09:34:29.789" v="711" actId="14100"/>
          <ac:spMkLst>
            <pc:docMk/>
            <pc:sldMk cId="0" sldId="261"/>
            <ac:spMk id="169" creationId="{00000000-0000-0000-0000-000000000000}"/>
          </ac:spMkLst>
        </pc:spChg>
      </pc:sldChg>
      <pc:sldChg chg="modSp del mod">
        <pc:chgData name="ROGER FERRET" userId="59907c151b6a6374" providerId="LiveId" clId="{F349E6C0-0EFC-4AF1-A136-427093328CE1}" dt="2023-05-25T09:35:48.676" v="744" actId="20577"/>
        <pc:sldMkLst>
          <pc:docMk/>
          <pc:sldMk cId="0" sldId="262"/>
        </pc:sldMkLst>
        <pc:spChg chg="mod">
          <ac:chgData name="ROGER FERRET" userId="59907c151b6a6374" providerId="LiveId" clId="{F349E6C0-0EFC-4AF1-A136-427093328CE1}" dt="2023-05-25T09:35:09.552" v="714" actId="113"/>
          <ac:spMkLst>
            <pc:docMk/>
            <pc:sldMk cId="0" sldId="262"/>
            <ac:spMk id="214" creationId="{00000000-0000-0000-0000-000000000000}"/>
          </ac:spMkLst>
        </pc:spChg>
        <pc:spChg chg="mod">
          <ac:chgData name="ROGER FERRET" userId="59907c151b6a6374" providerId="LiveId" clId="{F349E6C0-0EFC-4AF1-A136-427093328CE1}" dt="2023-05-25T09:35:48.676" v="744" actId="20577"/>
          <ac:spMkLst>
            <pc:docMk/>
            <pc:sldMk cId="0" sldId="262"/>
            <ac:spMk id="215" creationId="{00000000-0000-0000-0000-000000000000}"/>
          </ac:spMkLst>
        </pc:spChg>
      </pc:sldChg>
      <pc:sldChg chg="modSp del mod">
        <pc:chgData name="ROGER FERRET" userId="59907c151b6a6374" providerId="LiveId" clId="{F349E6C0-0EFC-4AF1-A136-427093328CE1}" dt="2023-05-25T09:49:09.017" v="1365" actId="20577"/>
        <pc:sldMkLst>
          <pc:docMk/>
          <pc:sldMk cId="0" sldId="263"/>
        </pc:sldMkLst>
        <pc:spChg chg="mod">
          <ac:chgData name="ROGER FERRET" userId="59907c151b6a6374" providerId="LiveId" clId="{F349E6C0-0EFC-4AF1-A136-427093328CE1}" dt="2023-05-25T09:49:09.017" v="1365" actId="20577"/>
          <ac:spMkLst>
            <pc:docMk/>
            <pc:sldMk cId="0" sldId="263"/>
            <ac:spMk id="218" creationId="{00000000-0000-0000-0000-000000000000}"/>
          </ac:spMkLst>
        </pc:spChg>
      </pc:sldChg>
      <pc:sldChg chg="modSp mod">
        <pc:chgData name="ROGER FERRET" userId="59907c151b6a6374" providerId="LiveId" clId="{F349E6C0-0EFC-4AF1-A136-427093328CE1}" dt="2023-05-25T09:43:11.200" v="1118" actId="20577"/>
        <pc:sldMkLst>
          <pc:docMk/>
          <pc:sldMk cId="0" sldId="264"/>
        </pc:sldMkLst>
        <pc:spChg chg="mod">
          <ac:chgData name="ROGER FERRET" userId="59907c151b6a6374" providerId="LiveId" clId="{F349E6C0-0EFC-4AF1-A136-427093328CE1}" dt="2023-05-25T09:43:11.200" v="1118" actId="20577"/>
          <ac:spMkLst>
            <pc:docMk/>
            <pc:sldMk cId="0" sldId="264"/>
            <ac:spMk id="177" creationId="{00000000-0000-0000-0000-000000000000}"/>
          </ac:spMkLst>
        </pc:spChg>
      </pc:sldChg>
      <pc:sldChg chg="addSp delSp modSp mod">
        <pc:chgData name="ROGER FERRET" userId="59907c151b6a6374" providerId="LiveId" clId="{F349E6C0-0EFC-4AF1-A136-427093328CE1}" dt="2023-05-25T09:52:01.962" v="1396" actId="20577"/>
        <pc:sldMkLst>
          <pc:docMk/>
          <pc:sldMk cId="0" sldId="265"/>
        </pc:sldMkLst>
        <pc:spChg chg="add mod">
          <ac:chgData name="ROGER FERRET" userId="59907c151b6a6374" providerId="LiveId" clId="{F349E6C0-0EFC-4AF1-A136-427093328CE1}" dt="2023-05-25T09:52:01.962" v="1396" actId="20577"/>
          <ac:spMkLst>
            <pc:docMk/>
            <pc:sldMk cId="0" sldId="265"/>
            <ac:spMk id="2" creationId="{262E2DDD-BF8A-6F01-09C2-76E95F75CB7D}"/>
          </ac:spMkLst>
        </pc:spChg>
        <pc:spChg chg="mod">
          <ac:chgData name="ROGER FERRET" userId="59907c151b6a6374" providerId="LiveId" clId="{F349E6C0-0EFC-4AF1-A136-427093328CE1}" dt="2023-05-25T09:51:51.926" v="1393" actId="1076"/>
          <ac:spMkLst>
            <pc:docMk/>
            <pc:sldMk cId="0" sldId="265"/>
            <ac:spMk id="178" creationId="{00000000-0000-0000-0000-000000000000}"/>
          </ac:spMkLst>
        </pc:spChg>
        <pc:spChg chg="del">
          <ac:chgData name="ROGER FERRET" userId="59907c151b6a6374" providerId="LiveId" clId="{F349E6C0-0EFC-4AF1-A136-427093328CE1}" dt="2023-05-25T09:51:24.767" v="1389" actId="478"/>
          <ac:spMkLst>
            <pc:docMk/>
            <pc:sldMk cId="0" sldId="265"/>
            <ac:spMk id="183" creationId="{00000000-0000-0000-0000-000000000000}"/>
          </ac:spMkLst>
        </pc:spChg>
        <pc:picChg chg="add mod">
          <ac:chgData name="ROGER FERRET" userId="59907c151b6a6374" providerId="LiveId" clId="{F349E6C0-0EFC-4AF1-A136-427093328CE1}" dt="2023-05-25T09:51:46.694" v="1391"/>
          <ac:picMkLst>
            <pc:docMk/>
            <pc:sldMk cId="0" sldId="265"/>
            <ac:picMk id="3" creationId="{CB0DB801-2001-217A-DA50-3490910210D8}"/>
          </ac:picMkLst>
        </pc:picChg>
        <pc:picChg chg="del">
          <ac:chgData name="ROGER FERRET" userId="59907c151b6a6374" providerId="LiveId" clId="{F349E6C0-0EFC-4AF1-A136-427093328CE1}" dt="2023-05-25T09:51:43.248" v="1390" actId="478"/>
          <ac:picMkLst>
            <pc:docMk/>
            <pc:sldMk cId="0" sldId="265"/>
            <ac:picMk id="184" creationId="{00000000-0000-0000-0000-000000000000}"/>
          </ac:picMkLst>
        </pc:picChg>
      </pc:sldChg>
      <pc:sldChg chg="addSp modSp mod">
        <pc:chgData name="ROGER FERRET" userId="59907c151b6a6374" providerId="LiveId" clId="{F349E6C0-0EFC-4AF1-A136-427093328CE1}" dt="2023-05-25T09:53:38.563" v="1400" actId="113"/>
        <pc:sldMkLst>
          <pc:docMk/>
          <pc:sldMk cId="0" sldId="266"/>
        </pc:sldMkLst>
        <pc:spChg chg="add mod">
          <ac:chgData name="ROGER FERRET" userId="59907c151b6a6374" providerId="LiveId" clId="{F349E6C0-0EFC-4AF1-A136-427093328CE1}" dt="2023-05-25T09:20:17.249" v="323" actId="20577"/>
          <ac:spMkLst>
            <pc:docMk/>
            <pc:sldMk cId="0" sldId="266"/>
            <ac:spMk id="2" creationId="{813AC330-9ADC-B5DD-D06F-9F93EDA9121F}"/>
          </ac:spMkLst>
        </pc:spChg>
        <pc:spChg chg="mod">
          <ac:chgData name="ROGER FERRET" userId="59907c151b6a6374" providerId="LiveId" clId="{F349E6C0-0EFC-4AF1-A136-427093328CE1}" dt="2023-05-25T09:53:38.563" v="1400" actId="113"/>
          <ac:spMkLst>
            <pc:docMk/>
            <pc:sldMk cId="0" sldId="266"/>
            <ac:spMk id="186" creationId="{00000000-0000-0000-0000-000000000000}"/>
          </ac:spMkLst>
        </pc:spChg>
      </pc:sldChg>
    </pc:docChg>
  </pc:docChgLst>
</pc:chgInfo>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0"/>
  <c:style val="2"/>
  <c:chart>
    <c:autoTitleDeleted val="1"/>
    <c:plotArea>
      <c:layout>
        <c:manualLayout>
          <c:layoutTarget val="inner"/>
          <c:xMode val="edge"/>
          <c:yMode val="edge"/>
          <c:x val="0.108977325312355"/>
          <c:y val="4.1850469403913598E-2"/>
          <c:w val="0.83965756594169405"/>
          <c:h val="0.86585227915394203"/>
        </c:manualLayout>
      </c:layout>
      <c:barChart>
        <c:barDir val="col"/>
        <c:grouping val="clustered"/>
        <c:varyColors val="0"/>
        <c:ser>
          <c:idx val="0"/>
          <c:order val="0"/>
          <c:tx>
            <c:strRef>
              <c:f>label 0</c:f>
              <c:strCache>
                <c:ptCount val="1"/>
                <c:pt idx="0">
                  <c:v>Totale</c:v>
                </c:pt>
              </c:strCache>
            </c:strRef>
          </c:tx>
          <c:spPr>
            <a:solidFill>
              <a:srgbClr val="004586"/>
            </a:solidFill>
            <a:ln w="0">
              <a:noFill/>
            </a:ln>
          </c:spPr>
          <c:invertIfNegative val="0"/>
          <c:dLbls>
            <c:spPr>
              <a:noFill/>
              <a:ln>
                <a:noFill/>
              </a:ln>
              <a:effectLst/>
            </c:spPr>
            <c:txPr>
              <a:bodyPr wrap="none"/>
              <a:lstStyle/>
              <a:p>
                <a:pPr>
                  <a:defRPr sz="1000" b="0" strike="noStrike" spc="-1">
                    <a:latin typeface="Arial"/>
                  </a:defRPr>
                </a:pPr>
                <a:endParaRPr lang="fr-FR"/>
              </a:p>
            </c:tx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4"/>
                <c:pt idx="0">
                  <c:v>2019</c:v>
                </c:pt>
                <c:pt idx="1">
                  <c:v>2020</c:v>
                </c:pt>
                <c:pt idx="2">
                  <c:v>2021</c:v>
                </c:pt>
                <c:pt idx="3">
                  <c:v>2022</c:v>
                </c:pt>
              </c:strCache>
            </c:strRef>
          </c:cat>
          <c:val>
            <c:numRef>
              <c:f>0</c:f>
              <c:numCache>
                <c:formatCode>General</c:formatCode>
                <c:ptCount val="4"/>
                <c:pt idx="0">
                  <c:v>5294.5910800000001</c:v>
                </c:pt>
                <c:pt idx="1">
                  <c:v>6373.1238999999996</c:v>
                </c:pt>
                <c:pt idx="2">
                  <c:v>6222.3934079999999</c:v>
                </c:pt>
                <c:pt idx="3">
                  <c:v>5229.3918599999997</c:v>
                </c:pt>
              </c:numCache>
            </c:numRef>
          </c:val>
          <c:extLst>
            <c:ext xmlns:c16="http://schemas.microsoft.com/office/drawing/2014/chart" uri="{C3380CC4-5D6E-409C-BE32-E72D297353CC}">
              <c16:uniqueId val="{00000000-D54C-460B-AAE6-81670E0321D6}"/>
            </c:ext>
          </c:extLst>
        </c:ser>
        <c:ser>
          <c:idx val="1"/>
          <c:order val="1"/>
          <c:tx>
            <c:strRef>
              <c:f>label 1</c:f>
              <c:strCache>
                <c:ptCount val="1"/>
                <c:pt idx="0">
                  <c:v>ECS</c:v>
                </c:pt>
              </c:strCache>
            </c:strRef>
          </c:tx>
          <c:spPr>
            <a:solidFill>
              <a:srgbClr val="579D1C"/>
            </a:solidFill>
            <a:ln w="0">
              <a:noFill/>
            </a:ln>
          </c:spPr>
          <c:invertIfNegative val="0"/>
          <c:dLbls>
            <c:spPr>
              <a:noFill/>
              <a:ln>
                <a:noFill/>
              </a:ln>
              <a:effectLst/>
            </c:spPr>
            <c:txPr>
              <a:bodyPr wrap="none"/>
              <a:lstStyle/>
              <a:p>
                <a:pPr>
                  <a:defRPr sz="1000" b="0" strike="noStrike" spc="-1">
                    <a:latin typeface="Arial"/>
                  </a:defRPr>
                </a:pPr>
                <a:endParaRPr lang="fr-FR"/>
              </a:p>
            </c:tx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4"/>
                <c:pt idx="0">
                  <c:v>2019</c:v>
                </c:pt>
                <c:pt idx="1">
                  <c:v>2020</c:v>
                </c:pt>
                <c:pt idx="2">
                  <c:v>2021</c:v>
                </c:pt>
                <c:pt idx="3">
                  <c:v>2022</c:v>
                </c:pt>
              </c:strCache>
            </c:strRef>
          </c:cat>
          <c:val>
            <c:numRef>
              <c:f>1</c:f>
              <c:numCache>
                <c:formatCode>General</c:formatCode>
                <c:ptCount val="4"/>
                <c:pt idx="0">
                  <c:v>1396.9280000000001</c:v>
                </c:pt>
                <c:pt idx="1">
                  <c:v>1963.28</c:v>
                </c:pt>
                <c:pt idx="2">
                  <c:v>1462.8</c:v>
                </c:pt>
                <c:pt idx="3">
                  <c:v>1322.2239999999999</c:v>
                </c:pt>
              </c:numCache>
            </c:numRef>
          </c:val>
          <c:extLst>
            <c:ext xmlns:c16="http://schemas.microsoft.com/office/drawing/2014/chart" uri="{C3380CC4-5D6E-409C-BE32-E72D297353CC}">
              <c16:uniqueId val="{00000001-D54C-460B-AAE6-81670E0321D6}"/>
            </c:ext>
          </c:extLst>
        </c:ser>
        <c:ser>
          <c:idx val="2"/>
          <c:order val="2"/>
          <c:tx>
            <c:strRef>
              <c:f>label 2</c:f>
              <c:strCache>
                <c:ptCount val="1"/>
                <c:pt idx="0">
                  <c:v>Chauffage</c:v>
                </c:pt>
              </c:strCache>
            </c:strRef>
          </c:tx>
          <c:spPr>
            <a:solidFill>
              <a:srgbClr val="FF420E"/>
            </a:solidFill>
            <a:ln w="0">
              <a:noFill/>
            </a:ln>
          </c:spPr>
          <c:invertIfNegative val="0"/>
          <c:dLbls>
            <c:spPr>
              <a:noFill/>
              <a:ln>
                <a:noFill/>
              </a:ln>
              <a:effectLst/>
            </c:spPr>
            <c:txPr>
              <a:bodyPr wrap="none"/>
              <a:lstStyle/>
              <a:p>
                <a:pPr>
                  <a:defRPr sz="1000" b="0" strike="noStrike" spc="-1">
                    <a:latin typeface="Arial"/>
                  </a:defRPr>
                </a:pPr>
                <a:endParaRPr lang="fr-FR"/>
              </a:p>
            </c:txP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4"/>
                <c:pt idx="0">
                  <c:v>2019</c:v>
                </c:pt>
                <c:pt idx="1">
                  <c:v>2020</c:v>
                </c:pt>
                <c:pt idx="2">
                  <c:v>2021</c:v>
                </c:pt>
                <c:pt idx="3">
                  <c:v>2022</c:v>
                </c:pt>
              </c:strCache>
            </c:strRef>
          </c:cat>
          <c:val>
            <c:numRef>
              <c:f>2</c:f>
              <c:numCache>
                <c:formatCode>General</c:formatCode>
                <c:ptCount val="4"/>
                <c:pt idx="0">
                  <c:v>3897.6630799999998</c:v>
                </c:pt>
                <c:pt idx="1">
                  <c:v>4409.8438999999998</c:v>
                </c:pt>
                <c:pt idx="2">
                  <c:v>4759.5934079999997</c:v>
                </c:pt>
                <c:pt idx="3">
                  <c:v>3907.16786</c:v>
                </c:pt>
              </c:numCache>
            </c:numRef>
          </c:val>
          <c:extLst>
            <c:ext xmlns:c16="http://schemas.microsoft.com/office/drawing/2014/chart" uri="{C3380CC4-5D6E-409C-BE32-E72D297353CC}">
              <c16:uniqueId val="{00000002-D54C-460B-AAE6-81670E0321D6}"/>
            </c:ext>
          </c:extLst>
        </c:ser>
        <c:dLbls>
          <c:showLegendKey val="0"/>
          <c:showVal val="0"/>
          <c:showCatName val="0"/>
          <c:showSerName val="0"/>
          <c:showPercent val="0"/>
          <c:showBubbleSize val="0"/>
        </c:dLbls>
        <c:gapWidth val="100"/>
        <c:axId val="81743262"/>
        <c:axId val="39440460"/>
      </c:barChart>
      <c:catAx>
        <c:axId val="81743262"/>
        <c:scaling>
          <c:orientation val="minMax"/>
        </c:scaling>
        <c:delete val="0"/>
        <c:axPos val="b"/>
        <c:numFmt formatCode="General" sourceLinked="0"/>
        <c:majorTickMark val="out"/>
        <c:minorTickMark val="none"/>
        <c:tickLblPos val="nextTo"/>
        <c:spPr>
          <a:ln w="0">
            <a:solidFill>
              <a:srgbClr val="B3B3B3"/>
            </a:solidFill>
          </a:ln>
        </c:spPr>
        <c:txPr>
          <a:bodyPr/>
          <a:lstStyle/>
          <a:p>
            <a:pPr>
              <a:defRPr sz="1000" b="0" strike="noStrike" spc="-1">
                <a:latin typeface="Arial"/>
              </a:defRPr>
            </a:pPr>
            <a:endParaRPr lang="fr-FR"/>
          </a:p>
        </c:txPr>
        <c:crossAx val="39440460"/>
        <c:crosses val="autoZero"/>
        <c:auto val="1"/>
        <c:lblAlgn val="ctr"/>
        <c:lblOffset val="100"/>
        <c:noMultiLvlLbl val="0"/>
      </c:catAx>
      <c:valAx>
        <c:axId val="39440460"/>
        <c:scaling>
          <c:orientation val="minMax"/>
        </c:scaling>
        <c:delete val="0"/>
        <c:axPos val="l"/>
        <c:majorGridlines>
          <c:spPr>
            <a:ln w="0">
              <a:solidFill>
                <a:srgbClr val="B3B3B3"/>
              </a:solidFill>
            </a:ln>
          </c:spPr>
        </c:majorGridlines>
        <c:title>
          <c:tx>
            <c:rich>
              <a:bodyPr rot="-5400000"/>
              <a:lstStyle/>
              <a:p>
                <a:pPr>
                  <a:defRPr sz="900" b="0" strike="noStrike" spc="-1">
                    <a:latin typeface="Arial"/>
                  </a:defRPr>
                </a:pPr>
                <a:r>
                  <a:rPr lang="fr-FR" sz="900" b="0" strike="noStrike" spc="-1">
                    <a:latin typeface="Arial"/>
                  </a:rPr>
                  <a:t>MWh</a:t>
                </a:r>
              </a:p>
            </c:rich>
          </c:tx>
          <c:overlay val="0"/>
          <c:spPr>
            <a:noFill/>
            <a:ln w="0">
              <a:noFill/>
            </a:ln>
          </c:spPr>
        </c:title>
        <c:numFmt formatCode="0" sourceLinked="0"/>
        <c:majorTickMark val="out"/>
        <c:minorTickMark val="none"/>
        <c:tickLblPos val="nextTo"/>
        <c:spPr>
          <a:ln w="0">
            <a:solidFill>
              <a:srgbClr val="B3B3B3"/>
            </a:solidFill>
          </a:ln>
        </c:spPr>
        <c:txPr>
          <a:bodyPr/>
          <a:lstStyle/>
          <a:p>
            <a:pPr>
              <a:defRPr sz="1000" b="0" strike="noStrike" spc="-1">
                <a:latin typeface="Arial"/>
              </a:defRPr>
            </a:pPr>
            <a:endParaRPr lang="fr-FR"/>
          </a:p>
        </c:txPr>
        <c:crossAx val="81743262"/>
        <c:crosses val="autoZero"/>
        <c:crossBetween val="between"/>
      </c:valAx>
      <c:spPr>
        <a:noFill/>
        <a:ln w="0">
          <a:solidFill>
            <a:srgbClr val="B3B3B3"/>
          </a:solidFill>
        </a:ln>
      </c:spPr>
    </c:plotArea>
    <c:legend>
      <c:legendPos val="r"/>
      <c:layout>
        <c:manualLayout>
          <c:xMode val="edge"/>
          <c:yMode val="edge"/>
          <c:x val="0.102344593552368"/>
          <c:y val="0"/>
          <c:w val="0.465561126108754"/>
          <c:h val="0.13619909502262401"/>
        </c:manualLayout>
      </c:layout>
      <c:overlay val="0"/>
      <c:spPr>
        <a:noFill/>
        <a:ln w="0">
          <a:noFill/>
        </a:ln>
      </c:spPr>
      <c:txPr>
        <a:bodyPr/>
        <a:lstStyle/>
        <a:p>
          <a:pPr>
            <a:defRPr sz="1000" b="0" strike="noStrike" spc="-1">
              <a:latin typeface="Arial"/>
            </a:defRPr>
          </a:pPr>
          <a:endParaRPr lang="fr-FR"/>
        </a:p>
      </c:txPr>
    </c:legend>
    <c:plotVisOnly val="1"/>
    <c:dispBlanksAs val="gap"/>
    <c:showDLblsOverMax val="1"/>
  </c:chart>
  <c:spPr>
    <a:solidFill>
      <a:srgbClr val="FFFFFF"/>
    </a:solidFill>
    <a:ln w="0">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fr-FR"/>
  <c:roundedCorners val="0"/>
  <c:style val="2"/>
  <c:chart>
    <c:autoTitleDeleted val="1"/>
    <c:plotArea>
      <c:layout>
        <c:manualLayout>
          <c:layoutTarget val="inner"/>
          <c:xMode val="edge"/>
          <c:yMode val="edge"/>
          <c:x val="8.1939393939393895E-2"/>
          <c:y val="4.2095238095238102E-2"/>
          <c:w val="0.88145454545454505"/>
          <c:h val="0.751714285714286"/>
        </c:manualLayout>
      </c:layout>
      <c:lineChart>
        <c:grouping val="standard"/>
        <c:varyColors val="0"/>
        <c:ser>
          <c:idx val="0"/>
          <c:order val="0"/>
          <c:tx>
            <c:strRef>
              <c:f>label 0</c:f>
              <c:strCache>
                <c:ptCount val="1"/>
                <c:pt idx="0">
                  <c:v>CONSO 2021</c:v>
                </c:pt>
              </c:strCache>
            </c:strRef>
          </c:tx>
          <c:spPr>
            <a:ln w="28800">
              <a:solidFill>
                <a:srgbClr val="004586"/>
              </a:solidFill>
              <a:round/>
            </a:ln>
          </c:spPr>
          <c:marker>
            <c:symbol val="square"/>
            <c:size val="8"/>
            <c:spPr>
              <a:solidFill>
                <a:srgbClr val="004586"/>
              </a:solidFill>
            </c:spPr>
          </c:marker>
          <c:dLbls>
            <c:spPr>
              <a:noFill/>
              <a:ln>
                <a:noFill/>
              </a:ln>
              <a:effectLst/>
            </c:spPr>
            <c:txPr>
              <a:bodyPr wrap="none"/>
              <a:lstStyle/>
              <a:p>
                <a:pPr>
                  <a:defRPr sz="1000" b="0" strike="noStrike" spc="-1">
                    <a:solidFill>
                      <a:srgbClr val="000000"/>
                    </a:solidFill>
                    <a:latin typeface="Arial"/>
                    <a:ea typeface="DejaVu Sans"/>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12"/>
                <c:pt idx="0">
                  <c:v>janvier</c:v>
                </c:pt>
                <c:pt idx="1">
                  <c:v>février</c:v>
                </c:pt>
                <c:pt idx="2">
                  <c:v>mars</c:v>
                </c:pt>
                <c:pt idx="3">
                  <c:v>avril</c:v>
                </c:pt>
                <c:pt idx="4">
                  <c:v>mai</c:v>
                </c:pt>
                <c:pt idx="5">
                  <c:v>juin</c:v>
                </c:pt>
                <c:pt idx="6">
                  <c:v>juillet</c:v>
                </c:pt>
                <c:pt idx="7">
                  <c:v>aout</c:v>
                </c:pt>
                <c:pt idx="8">
                  <c:v>septembre</c:v>
                </c:pt>
                <c:pt idx="9">
                  <c:v>octobre</c:v>
                </c:pt>
                <c:pt idx="10">
                  <c:v>novembre</c:v>
                </c:pt>
                <c:pt idx="11">
                  <c:v>decembre</c:v>
                </c:pt>
              </c:strCache>
            </c:strRef>
          </c:cat>
          <c:val>
            <c:numRef>
              <c:f>0</c:f>
              <c:numCache>
                <c:formatCode>General</c:formatCode>
                <c:ptCount val="12"/>
                <c:pt idx="0">
                  <c:v>999.45600000000002</c:v>
                </c:pt>
                <c:pt idx="1">
                  <c:v>772.48800000000006</c:v>
                </c:pt>
                <c:pt idx="2">
                  <c:v>746.9</c:v>
                </c:pt>
                <c:pt idx="3">
                  <c:v>598.73099999999999</c:v>
                </c:pt>
                <c:pt idx="4">
                  <c:v>386.09899999999999</c:v>
                </c:pt>
                <c:pt idx="5">
                  <c:v>135.494</c:v>
                </c:pt>
                <c:pt idx="6">
                  <c:v>130.65899999999999</c:v>
                </c:pt>
                <c:pt idx="7">
                  <c:v>126.723</c:v>
                </c:pt>
                <c:pt idx="8">
                  <c:v>150.071</c:v>
                </c:pt>
                <c:pt idx="9">
                  <c:v>532.45100000000002</c:v>
                </c:pt>
                <c:pt idx="10">
                  <c:v>798.98099999999999</c:v>
                </c:pt>
                <c:pt idx="11">
                  <c:v>843.99199999999996</c:v>
                </c:pt>
              </c:numCache>
            </c:numRef>
          </c:val>
          <c:smooth val="0"/>
          <c:extLst>
            <c:ext xmlns:c16="http://schemas.microsoft.com/office/drawing/2014/chart" uri="{C3380CC4-5D6E-409C-BE32-E72D297353CC}">
              <c16:uniqueId val="{00000000-F65B-44BA-958E-ACC0D6BF3CE0}"/>
            </c:ext>
          </c:extLst>
        </c:ser>
        <c:ser>
          <c:idx val="1"/>
          <c:order val="1"/>
          <c:tx>
            <c:strRef>
              <c:f>label 1</c:f>
              <c:strCache>
                <c:ptCount val="1"/>
                <c:pt idx="0">
                  <c:v>CONSO 2022</c:v>
                </c:pt>
              </c:strCache>
            </c:strRef>
          </c:tx>
          <c:spPr>
            <a:ln w="28800">
              <a:solidFill>
                <a:srgbClr val="FF420E"/>
              </a:solidFill>
              <a:round/>
            </a:ln>
          </c:spPr>
          <c:marker>
            <c:symbol val="diamond"/>
            <c:size val="8"/>
            <c:spPr>
              <a:solidFill>
                <a:srgbClr val="FF420E"/>
              </a:solidFill>
            </c:spPr>
          </c:marker>
          <c:dLbls>
            <c:spPr>
              <a:noFill/>
              <a:ln>
                <a:noFill/>
              </a:ln>
              <a:effectLst/>
            </c:spPr>
            <c:txPr>
              <a:bodyPr wrap="none"/>
              <a:lstStyle/>
              <a:p>
                <a:pPr>
                  <a:defRPr sz="1000" b="0" strike="noStrike" spc="-1">
                    <a:solidFill>
                      <a:srgbClr val="000000"/>
                    </a:solidFill>
                    <a:latin typeface="Arial"/>
                    <a:ea typeface="DejaVu Sans"/>
                  </a:defRPr>
                </a:pPr>
                <a:endParaRPr lang="fr-FR"/>
              </a:p>
            </c:tx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ext>
            </c:extLst>
          </c:dLbls>
          <c:cat>
            <c:strRef>
              <c:f>categories</c:f>
              <c:strCache>
                <c:ptCount val="12"/>
                <c:pt idx="0">
                  <c:v>janvier</c:v>
                </c:pt>
                <c:pt idx="1">
                  <c:v>février</c:v>
                </c:pt>
                <c:pt idx="2">
                  <c:v>mars</c:v>
                </c:pt>
                <c:pt idx="3">
                  <c:v>avril</c:v>
                </c:pt>
                <c:pt idx="4">
                  <c:v>mai</c:v>
                </c:pt>
                <c:pt idx="5">
                  <c:v>juin</c:v>
                </c:pt>
                <c:pt idx="6">
                  <c:v>juillet</c:v>
                </c:pt>
                <c:pt idx="7">
                  <c:v>aout</c:v>
                </c:pt>
                <c:pt idx="8">
                  <c:v>septembre</c:v>
                </c:pt>
                <c:pt idx="9">
                  <c:v>octobre</c:v>
                </c:pt>
                <c:pt idx="10">
                  <c:v>novembre</c:v>
                </c:pt>
                <c:pt idx="11">
                  <c:v>decembre</c:v>
                </c:pt>
              </c:strCache>
            </c:strRef>
          </c:cat>
          <c:val>
            <c:numRef>
              <c:f>1</c:f>
              <c:numCache>
                <c:formatCode>General</c:formatCode>
                <c:ptCount val="12"/>
                <c:pt idx="0">
                  <c:v>978.23440000000005</c:v>
                </c:pt>
                <c:pt idx="1">
                  <c:v>737.07920000000001</c:v>
                </c:pt>
                <c:pt idx="2">
                  <c:v>526.08270000000005</c:v>
                </c:pt>
                <c:pt idx="3">
                  <c:v>573.68740000000003</c:v>
                </c:pt>
                <c:pt idx="4">
                  <c:v>143.82939999999999</c:v>
                </c:pt>
                <c:pt idx="5">
                  <c:v>149.8211</c:v>
                </c:pt>
                <c:pt idx="6">
                  <c:v>180.16569999999999</c:v>
                </c:pt>
                <c:pt idx="7">
                  <c:v>120.0342</c:v>
                </c:pt>
                <c:pt idx="8">
                  <c:v>147.97640000000001</c:v>
                </c:pt>
                <c:pt idx="9">
                  <c:v>183.8408</c:v>
                </c:pt>
                <c:pt idx="10">
                  <c:v>646.10260000000005</c:v>
                </c:pt>
                <c:pt idx="11">
                  <c:v>856.32690000000002</c:v>
                </c:pt>
              </c:numCache>
            </c:numRef>
          </c:val>
          <c:smooth val="0"/>
          <c:extLst>
            <c:ext xmlns:c16="http://schemas.microsoft.com/office/drawing/2014/chart" uri="{C3380CC4-5D6E-409C-BE32-E72D297353CC}">
              <c16:uniqueId val="{00000001-F65B-44BA-958E-ACC0D6BF3CE0}"/>
            </c:ext>
          </c:extLst>
        </c:ser>
        <c:dLbls>
          <c:showLegendKey val="0"/>
          <c:showVal val="0"/>
          <c:showCatName val="0"/>
          <c:showSerName val="0"/>
          <c:showPercent val="0"/>
          <c:showBubbleSize val="0"/>
        </c:dLbls>
        <c:hiLowLines>
          <c:spPr>
            <a:ln w="0">
              <a:noFill/>
            </a:ln>
          </c:spPr>
        </c:hiLowLines>
        <c:marker val="1"/>
        <c:smooth val="0"/>
        <c:axId val="79750912"/>
        <c:axId val="9446483"/>
      </c:lineChart>
      <c:catAx>
        <c:axId val="79750912"/>
        <c:scaling>
          <c:orientation val="minMax"/>
        </c:scaling>
        <c:delete val="0"/>
        <c:axPos val="b"/>
        <c:numFmt formatCode="General" sourceLinked="0"/>
        <c:majorTickMark val="out"/>
        <c:minorTickMark val="none"/>
        <c:tickLblPos val="nextTo"/>
        <c:spPr>
          <a:ln w="0">
            <a:solidFill>
              <a:srgbClr val="B3B3B3"/>
            </a:solidFill>
          </a:ln>
        </c:spPr>
        <c:txPr>
          <a:bodyPr/>
          <a:lstStyle/>
          <a:p>
            <a:pPr>
              <a:defRPr sz="1000" b="0" strike="noStrike" spc="-1">
                <a:solidFill>
                  <a:srgbClr val="000000"/>
                </a:solidFill>
                <a:latin typeface="Arial"/>
                <a:ea typeface="DejaVu Sans"/>
              </a:defRPr>
            </a:pPr>
            <a:endParaRPr lang="fr-FR"/>
          </a:p>
        </c:txPr>
        <c:crossAx val="9446483"/>
        <c:crosses val="autoZero"/>
        <c:auto val="1"/>
        <c:lblAlgn val="ctr"/>
        <c:lblOffset val="100"/>
        <c:noMultiLvlLbl val="0"/>
      </c:catAx>
      <c:valAx>
        <c:axId val="9446483"/>
        <c:scaling>
          <c:orientation val="minMax"/>
        </c:scaling>
        <c:delete val="0"/>
        <c:axPos val="l"/>
        <c:majorGridlines>
          <c:spPr>
            <a:ln w="0">
              <a:solidFill>
                <a:srgbClr val="B3B3B3"/>
              </a:solidFill>
            </a:ln>
          </c:spPr>
        </c:majorGridlines>
        <c:numFmt formatCode="0" sourceLinked="0"/>
        <c:majorTickMark val="out"/>
        <c:minorTickMark val="none"/>
        <c:tickLblPos val="nextTo"/>
        <c:spPr>
          <a:ln w="0">
            <a:solidFill>
              <a:srgbClr val="B3B3B3"/>
            </a:solidFill>
          </a:ln>
        </c:spPr>
        <c:txPr>
          <a:bodyPr/>
          <a:lstStyle/>
          <a:p>
            <a:pPr>
              <a:defRPr sz="1000" b="0" strike="noStrike" spc="-1">
                <a:solidFill>
                  <a:srgbClr val="000000"/>
                </a:solidFill>
                <a:latin typeface="Arial"/>
                <a:ea typeface="DejaVu Sans"/>
              </a:defRPr>
            </a:pPr>
            <a:endParaRPr lang="fr-FR"/>
          </a:p>
        </c:txPr>
        <c:crossAx val="79750912"/>
        <c:crosses val="autoZero"/>
        <c:crossBetween val="midCat"/>
      </c:valAx>
      <c:spPr>
        <a:noFill/>
        <a:ln w="0">
          <a:solidFill>
            <a:srgbClr val="B3B3B3"/>
          </a:solidFill>
        </a:ln>
      </c:spPr>
    </c:plotArea>
    <c:legend>
      <c:legendPos val="r"/>
      <c:layout>
        <c:manualLayout>
          <c:xMode val="edge"/>
          <c:yMode val="edge"/>
          <c:x val="0.44048289235003402"/>
          <c:y val="5.1735647530040098E-2"/>
          <c:w val="0.201613912173151"/>
          <c:h val="0.121842661622343"/>
        </c:manualLayout>
      </c:layout>
      <c:overlay val="0"/>
      <c:spPr>
        <a:noFill/>
        <a:ln w="0">
          <a:noFill/>
        </a:ln>
      </c:spPr>
      <c:txPr>
        <a:bodyPr/>
        <a:lstStyle/>
        <a:p>
          <a:pPr>
            <a:defRPr sz="1000" b="0" strike="noStrike" spc="-1">
              <a:solidFill>
                <a:srgbClr val="000000"/>
              </a:solidFill>
              <a:latin typeface="Arial"/>
              <a:ea typeface="DejaVu Sans"/>
            </a:defRPr>
          </a:pPr>
          <a:endParaRPr lang="fr-FR"/>
        </a:p>
      </c:txPr>
    </c:legend>
    <c:plotVisOnly val="1"/>
    <c:dispBlanksAs val="gap"/>
    <c:showDLblsOverMax val="1"/>
  </c:chart>
  <c:spPr>
    <a:solidFill>
      <a:srgbClr val="FFFFFF"/>
    </a:solidFill>
    <a:ln w="0">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8"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en-US" sz="1800" b="0" strike="noStrike" spc="-1">
                <a:solidFill>
                  <a:srgbClr val="000000"/>
                </a:solidFill>
                <a:latin typeface="Tw Cen MT"/>
              </a:rPr>
              <a:t>Cliquez pour déplacer la diapo</a:t>
            </a:r>
          </a:p>
        </p:txBody>
      </p:sp>
      <p:sp>
        <p:nvSpPr>
          <p:cNvPr id="129"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r>
              <a:rPr lang="fr-FR" sz="2000" b="0" strike="noStrike" spc="-1">
                <a:latin typeface="Arial"/>
              </a:rPr>
              <a:t>Cliquez pour modifier le format des notes</a:t>
            </a:r>
          </a:p>
        </p:txBody>
      </p:sp>
      <p:sp>
        <p:nvSpPr>
          <p:cNvPr id="130"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r>
              <a:rPr lang="fr-FR" sz="1400" b="0" strike="noStrike" spc="-1">
                <a:latin typeface="Times New Roman"/>
              </a:rPr>
              <a:t>&lt;en-tête&gt;</a:t>
            </a:r>
          </a:p>
        </p:txBody>
      </p:sp>
      <p:sp>
        <p:nvSpPr>
          <p:cNvPr id="131" name="PlaceHolder 4"/>
          <p:cNvSpPr>
            <a:spLocks noGrp="1"/>
          </p:cNvSpPr>
          <p:nvPr>
            <p:ph type="dt" idx="4"/>
          </p:nvPr>
        </p:nvSpPr>
        <p:spPr>
          <a:xfrm>
            <a:off x="4278960" y="0"/>
            <a:ext cx="3280680" cy="534240"/>
          </a:xfrm>
          <a:prstGeom prst="rect">
            <a:avLst/>
          </a:prstGeom>
          <a:noFill/>
          <a:ln w="0">
            <a:noFill/>
          </a:ln>
        </p:spPr>
        <p:txBody>
          <a:bodyPr lIns="0" tIns="0" rIns="0" bIns="0" anchor="t">
            <a:noAutofit/>
          </a:bodyPr>
          <a:lstStyle>
            <a:lvl1pPr algn="r">
              <a:buNone/>
              <a:defRPr lang="fr-FR" sz="1400" b="0" strike="noStrike" spc="-1">
                <a:latin typeface="Times New Roman"/>
              </a:defRPr>
            </a:lvl1pPr>
          </a:lstStyle>
          <a:p>
            <a:pPr algn="r">
              <a:buNone/>
            </a:pPr>
            <a:r>
              <a:rPr lang="fr-FR" sz="1400" b="0" strike="noStrike" spc="-1">
                <a:latin typeface="Times New Roman"/>
              </a:rPr>
              <a:t>&lt;date/heure&gt;</a:t>
            </a:r>
          </a:p>
        </p:txBody>
      </p:sp>
      <p:sp>
        <p:nvSpPr>
          <p:cNvPr id="132" name="PlaceHolder 5"/>
          <p:cNvSpPr>
            <a:spLocks noGrp="1"/>
          </p:cNvSpPr>
          <p:nvPr>
            <p:ph type="ftr" idx="5"/>
          </p:nvPr>
        </p:nvSpPr>
        <p:spPr>
          <a:xfrm>
            <a:off x="0" y="10157400"/>
            <a:ext cx="3280680" cy="534240"/>
          </a:xfrm>
          <a:prstGeom prst="rect">
            <a:avLst/>
          </a:prstGeom>
          <a:noFill/>
          <a:ln w="0">
            <a:noFill/>
          </a:ln>
        </p:spPr>
        <p:txBody>
          <a:bodyPr lIns="0" tIns="0" rIns="0" bIns="0" anchor="b">
            <a:noAutofit/>
          </a:bodyPr>
          <a:lstStyle>
            <a:lvl1pPr>
              <a:defRPr lang="fr-FR" sz="1400" b="0" strike="noStrike" spc="-1">
                <a:latin typeface="Times New Roman"/>
              </a:defRPr>
            </a:lvl1pPr>
          </a:lstStyle>
          <a:p>
            <a:r>
              <a:rPr lang="fr-FR" sz="1400" b="0" strike="noStrike" spc="-1">
                <a:latin typeface="Times New Roman"/>
              </a:rPr>
              <a:t>&lt;pied de page&gt;</a:t>
            </a:r>
          </a:p>
        </p:txBody>
      </p:sp>
      <p:sp>
        <p:nvSpPr>
          <p:cNvPr id="133" name="PlaceHolder 6"/>
          <p:cNvSpPr>
            <a:spLocks noGrp="1"/>
          </p:cNvSpPr>
          <p:nvPr>
            <p:ph type="sldNum" idx="6"/>
          </p:nvPr>
        </p:nvSpPr>
        <p:spPr>
          <a:xfrm>
            <a:off x="4278960" y="10157400"/>
            <a:ext cx="3280680" cy="534240"/>
          </a:xfrm>
          <a:prstGeom prst="rect">
            <a:avLst/>
          </a:prstGeom>
          <a:noFill/>
          <a:ln w="0">
            <a:noFill/>
          </a:ln>
        </p:spPr>
        <p:txBody>
          <a:bodyPr lIns="0" tIns="0" rIns="0" bIns="0" anchor="b">
            <a:noAutofit/>
          </a:bodyPr>
          <a:lstStyle>
            <a:lvl1pPr algn="r">
              <a:buNone/>
              <a:defRPr lang="fr-FR" sz="1400" b="0" strike="noStrike" spc="-1">
                <a:latin typeface="Times New Roman"/>
              </a:defRPr>
            </a:lvl1pPr>
          </a:lstStyle>
          <a:p>
            <a:pPr algn="r">
              <a:buNone/>
            </a:pPr>
            <a:fld id="{60DAC4C8-4892-44B6-A981-0695C5958E16}" type="slidenum">
              <a:rPr lang="fr-FR" sz="1400" b="0" strike="noStrike" spc="-1">
                <a:latin typeface="Times New Roman"/>
              </a:rPr>
              <a:t>‹N°›</a:t>
            </a:fld>
            <a:endParaRPr lang="fr-FR" sz="14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PlaceHolder 1"/>
          <p:cNvSpPr>
            <a:spLocks noGrp="1" noRot="1" noChangeAspect="1"/>
          </p:cNvSpPr>
          <p:nvPr>
            <p:ph type="sldImg"/>
          </p:nvPr>
        </p:nvSpPr>
        <p:spPr>
          <a:xfrm>
            <a:off x="685800" y="1143000"/>
            <a:ext cx="5486400" cy="3086100"/>
          </a:xfrm>
          <a:prstGeom prst="rect">
            <a:avLst/>
          </a:prstGeom>
          <a:ln w="0">
            <a:noFill/>
          </a:ln>
        </p:spPr>
      </p:sp>
      <p:sp>
        <p:nvSpPr>
          <p:cNvPr id="186" name="PlaceHolder 2"/>
          <p:cNvSpPr>
            <a:spLocks noGrp="1"/>
          </p:cNvSpPr>
          <p:nvPr>
            <p:ph type="body"/>
          </p:nvPr>
        </p:nvSpPr>
        <p:spPr>
          <a:xfrm>
            <a:off x="685800" y="4400640"/>
            <a:ext cx="5486040" cy="3600000"/>
          </a:xfrm>
          <a:prstGeom prst="rect">
            <a:avLst/>
          </a:prstGeom>
          <a:noFill/>
          <a:ln w="0">
            <a:noFill/>
          </a:ln>
        </p:spPr>
        <p:txBody>
          <a:bodyPr anchor="t">
            <a:noAutofit/>
          </a:bodyPr>
          <a:lstStyle/>
          <a:p>
            <a:endParaRPr lang="fr-FR" sz="2000" b="0" strike="noStrike" spc="-1">
              <a:latin typeface="Arial"/>
            </a:endParaRPr>
          </a:p>
        </p:txBody>
      </p:sp>
      <p:sp>
        <p:nvSpPr>
          <p:cNvPr id="187" name="PlaceHolder 3"/>
          <p:cNvSpPr>
            <a:spLocks noGrp="1"/>
          </p:cNvSpPr>
          <p:nvPr>
            <p:ph type="sldNum" idx="9"/>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0B8E4C31-A6FA-406F-9E8A-33F9AEF5360D}" type="slidenum">
              <a:rPr lang="fr-FR" sz="1200" b="0" strike="noStrike" spc="-1">
                <a:latin typeface="Tw Cen MT"/>
              </a:rPr>
              <a:t>1</a:t>
            </a:fld>
            <a:endParaRPr lang="fr-FR" sz="1200" b="0" strike="noStrike" spc="-1">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noRot="1" noChangeAspect="1"/>
          </p:cNvSpPr>
          <p:nvPr>
            <p:ph type="sldImg"/>
          </p:nvPr>
        </p:nvSpPr>
        <p:spPr>
          <a:xfrm>
            <a:off x="685800" y="1143000"/>
            <a:ext cx="5486400" cy="3086100"/>
          </a:xfrm>
          <a:prstGeom prst="rect">
            <a:avLst/>
          </a:prstGeom>
          <a:ln w="0">
            <a:noFill/>
          </a:ln>
        </p:spPr>
      </p:sp>
      <p:sp>
        <p:nvSpPr>
          <p:cNvPr id="189"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fr-FR" sz="2000" b="0" strike="noStrike" spc="-1">
                <a:latin typeface="Arial"/>
              </a:rPr>
              <a:t>Diapos 1 à 4 pour le point 6 des résolutions</a:t>
            </a:r>
          </a:p>
        </p:txBody>
      </p:sp>
      <p:sp>
        <p:nvSpPr>
          <p:cNvPr id="190" name="PlaceHolder 3"/>
          <p:cNvSpPr>
            <a:spLocks noGrp="1"/>
          </p:cNvSpPr>
          <p:nvPr>
            <p:ph type="sldNum" idx="10"/>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0BD545D6-C866-4EA8-A8F6-1939712EE389}" type="slidenum">
              <a:rPr lang="fr-FR" sz="1200" b="0" strike="noStrike" spc="-1">
                <a:latin typeface="Tw Cen MT"/>
              </a:rPr>
              <a:t>2</a:t>
            </a:fld>
            <a:endParaRPr lang="fr-FR" sz="1200" b="0" strike="noStrike" spc="-1">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PlaceHolder 1"/>
          <p:cNvSpPr>
            <a:spLocks noGrp="1" noRot="1" noChangeAspect="1"/>
          </p:cNvSpPr>
          <p:nvPr>
            <p:ph type="sldImg"/>
          </p:nvPr>
        </p:nvSpPr>
        <p:spPr>
          <a:xfrm>
            <a:off x="685800" y="1143000"/>
            <a:ext cx="5486400" cy="3086100"/>
          </a:xfrm>
          <a:prstGeom prst="rect">
            <a:avLst/>
          </a:prstGeom>
          <a:ln w="0">
            <a:noFill/>
          </a:ln>
        </p:spPr>
      </p:sp>
      <p:sp>
        <p:nvSpPr>
          <p:cNvPr id="192"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fr-FR" sz="2000" b="0" strike="noStrike" spc="-1">
                <a:latin typeface="Arial"/>
              </a:rPr>
              <a:t>Diapos 1 à 4 pour le point 6 des résolutions</a:t>
            </a:r>
          </a:p>
        </p:txBody>
      </p:sp>
      <p:sp>
        <p:nvSpPr>
          <p:cNvPr id="193" name="PlaceHolder 3"/>
          <p:cNvSpPr>
            <a:spLocks noGrp="1"/>
          </p:cNvSpPr>
          <p:nvPr>
            <p:ph type="sldNum" idx="11"/>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72CCA2F9-F76E-4A4B-B3F3-05F49AB16402}" type="slidenum">
              <a:rPr lang="fr-FR" sz="1200" b="0" strike="noStrike" spc="-1">
                <a:latin typeface="Tw Cen MT"/>
              </a:rPr>
              <a:t>3</a:t>
            </a:fld>
            <a:endParaRPr lang="fr-FR" sz="1200" b="0" strike="noStrike" spc="-1">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noRot="1" noChangeAspect="1"/>
          </p:cNvSpPr>
          <p:nvPr>
            <p:ph type="sldImg"/>
          </p:nvPr>
        </p:nvSpPr>
        <p:spPr>
          <a:xfrm>
            <a:off x="685800" y="1143000"/>
            <a:ext cx="5486400" cy="3086100"/>
          </a:xfrm>
          <a:prstGeom prst="rect">
            <a:avLst/>
          </a:prstGeom>
          <a:ln w="0">
            <a:noFill/>
          </a:ln>
        </p:spPr>
      </p:sp>
      <p:sp>
        <p:nvSpPr>
          <p:cNvPr id="231"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fr-FR" sz="2000" b="0" strike="noStrike" spc="-1">
                <a:latin typeface="Arial"/>
              </a:rPr>
              <a:t>Diapos 1 à 4 pour le point 6 des résolutions</a:t>
            </a:r>
          </a:p>
        </p:txBody>
      </p:sp>
      <p:sp>
        <p:nvSpPr>
          <p:cNvPr id="232" name="PlaceHolder 3"/>
          <p:cNvSpPr>
            <a:spLocks noGrp="1"/>
          </p:cNvSpPr>
          <p:nvPr>
            <p:ph type="sldNum" idx="12"/>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fr-FR" sz="1200" b="0" strike="noStrike" spc="-1">
                <a:latin typeface="Tw Cen MT"/>
              </a:defRPr>
            </a:lvl1pPr>
          </a:lstStyle>
          <a:p>
            <a:pPr algn="r">
              <a:lnSpc>
                <a:spcPct val="100000"/>
              </a:lnSpc>
              <a:buNone/>
            </a:pPr>
            <a:fld id="{3F26FBD8-20EA-407D-ADD7-C7CA3E07D77D}" type="slidenum">
              <a:rPr lang="fr-FR" sz="1200" b="0" strike="noStrike" spc="-1">
                <a:latin typeface="Tw Cen MT"/>
              </a:rPr>
              <a:t>4</a:t>
            </a:fld>
            <a:endParaRPr lang="fr-FR" sz="1200" b="0" strike="noStrike" spc="-1">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noRot="1" noChangeAspect="1"/>
          </p:cNvSpPr>
          <p:nvPr>
            <p:ph type="sldImg"/>
          </p:nvPr>
        </p:nvSpPr>
        <p:spPr>
          <a:xfrm>
            <a:off x="685800" y="1143000"/>
            <a:ext cx="5486400" cy="3086100"/>
          </a:xfrm>
          <a:prstGeom prst="rect">
            <a:avLst/>
          </a:prstGeom>
          <a:ln w="0">
            <a:noFill/>
          </a:ln>
        </p:spPr>
      </p:sp>
      <p:sp>
        <p:nvSpPr>
          <p:cNvPr id="198"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fr-FR" sz="2000" b="0" strike="noStrike" spc="-1">
                <a:latin typeface="Arial"/>
              </a:rPr>
              <a:t>Diapos 1 à 4 pour le point 6 des résolutions</a:t>
            </a:r>
          </a:p>
        </p:txBody>
      </p:sp>
      <p:sp>
        <p:nvSpPr>
          <p:cNvPr id="199" name="PlaceHolder 3"/>
          <p:cNvSpPr>
            <a:spLocks noGrp="1"/>
          </p:cNvSpPr>
          <p:nvPr>
            <p:ph type="sldNum" idx="13"/>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AF11D61D-EF67-4273-B571-947C52910D2D}" type="slidenum">
              <a:rPr lang="fr-FR" sz="1200" b="0" strike="noStrike" spc="-1">
                <a:latin typeface="Tw Cen MT"/>
              </a:rPr>
              <a:t>5</a:t>
            </a:fld>
            <a:endParaRPr lang="fr-FR" sz="1200" b="0" strike="noStrike" spc="-1">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PlaceHolder 1"/>
          <p:cNvSpPr>
            <a:spLocks noGrp="1" noRot="1" noChangeAspect="1"/>
          </p:cNvSpPr>
          <p:nvPr>
            <p:ph type="sldImg"/>
          </p:nvPr>
        </p:nvSpPr>
        <p:spPr>
          <a:xfrm>
            <a:off x="685800" y="1143000"/>
            <a:ext cx="5486400" cy="3086100"/>
          </a:xfrm>
          <a:prstGeom prst="rect">
            <a:avLst/>
          </a:prstGeom>
          <a:ln w="0">
            <a:noFill/>
          </a:ln>
        </p:spPr>
      </p:sp>
      <p:sp>
        <p:nvSpPr>
          <p:cNvPr id="201"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fr-FR" sz="2000" b="0" strike="noStrike" spc="-1">
                <a:latin typeface="Arial"/>
              </a:rPr>
              <a:t>Diapos 1 à 4 pour le point 6 des résolutions</a:t>
            </a:r>
          </a:p>
        </p:txBody>
      </p:sp>
      <p:sp>
        <p:nvSpPr>
          <p:cNvPr id="202" name="PlaceHolder 3"/>
          <p:cNvSpPr>
            <a:spLocks noGrp="1"/>
          </p:cNvSpPr>
          <p:nvPr>
            <p:ph type="sldNum" idx="14"/>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5839F1B3-7C71-4887-837C-C26448EDAEFC}" type="slidenum">
              <a:rPr lang="fr-FR" sz="1200" b="0" strike="noStrike" spc="-1">
                <a:latin typeface="Tw Cen MT"/>
              </a:rPr>
              <a:t>6</a:t>
            </a:fld>
            <a:endParaRPr lang="fr-FR" sz="1200" b="0" strike="noStrike" spc="-1">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PlaceHolder 1"/>
          <p:cNvSpPr>
            <a:spLocks noGrp="1" noRot="1" noChangeAspect="1"/>
          </p:cNvSpPr>
          <p:nvPr>
            <p:ph type="sldImg"/>
          </p:nvPr>
        </p:nvSpPr>
        <p:spPr>
          <a:xfrm>
            <a:off x="685800" y="1143000"/>
            <a:ext cx="5486400" cy="3086100"/>
          </a:xfrm>
          <a:prstGeom prst="rect">
            <a:avLst/>
          </a:prstGeom>
          <a:ln w="0">
            <a:noFill/>
          </a:ln>
        </p:spPr>
      </p:sp>
      <p:sp>
        <p:nvSpPr>
          <p:cNvPr id="240"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fr-FR" sz="2000" b="0" strike="noStrike" spc="-1">
                <a:latin typeface="Arial"/>
              </a:rPr>
              <a:t>Diapos 1 à 4 pour le point 6 des résolutions</a:t>
            </a:r>
          </a:p>
        </p:txBody>
      </p:sp>
      <p:sp>
        <p:nvSpPr>
          <p:cNvPr id="241" name="PlaceHolder 3"/>
          <p:cNvSpPr>
            <a:spLocks noGrp="1"/>
          </p:cNvSpPr>
          <p:nvPr>
            <p:ph type="sldNum" idx="15"/>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fr-FR" sz="1200" b="0" strike="noStrike" spc="-1">
                <a:latin typeface="Tw Cen MT"/>
              </a:defRPr>
            </a:lvl1pPr>
          </a:lstStyle>
          <a:p>
            <a:pPr algn="r">
              <a:lnSpc>
                <a:spcPct val="100000"/>
              </a:lnSpc>
              <a:buNone/>
            </a:pPr>
            <a:fld id="{346C2805-7BDA-419C-8055-1EED7F603F63}" type="slidenum">
              <a:rPr lang="fr-FR" sz="1200" b="0" strike="noStrike" spc="-1">
                <a:latin typeface="Tw Cen MT"/>
              </a:rPr>
              <a:t>7</a:t>
            </a:fld>
            <a:endParaRPr lang="fr-FR" sz="1200" b="0" strike="noStrike" spc="-1">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PlaceHolder 1"/>
          <p:cNvSpPr>
            <a:spLocks noGrp="1" noRot="1" noChangeAspect="1"/>
          </p:cNvSpPr>
          <p:nvPr>
            <p:ph type="sldImg"/>
          </p:nvPr>
        </p:nvSpPr>
        <p:spPr>
          <a:xfrm>
            <a:off x="685800" y="1143000"/>
            <a:ext cx="5486400" cy="3086100"/>
          </a:xfrm>
          <a:prstGeom prst="rect">
            <a:avLst/>
          </a:prstGeom>
          <a:ln w="0">
            <a:noFill/>
          </a:ln>
        </p:spPr>
      </p:sp>
      <p:sp>
        <p:nvSpPr>
          <p:cNvPr id="243"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indent="-216000">
              <a:lnSpc>
                <a:spcPct val="100000"/>
              </a:lnSpc>
              <a:buNone/>
              <a:tabLst>
                <a:tab pos="0" algn="l"/>
              </a:tabLst>
            </a:pPr>
            <a:r>
              <a:rPr lang="fr-FR" sz="2000" b="0" strike="noStrike" spc="-1">
                <a:latin typeface="Arial"/>
              </a:rPr>
              <a:t>Diapos 1 à 4 pour le point 6 des résolutions</a:t>
            </a:r>
          </a:p>
        </p:txBody>
      </p:sp>
      <p:sp>
        <p:nvSpPr>
          <p:cNvPr id="244" name="PlaceHolder 3"/>
          <p:cNvSpPr>
            <a:spLocks noGrp="1"/>
          </p:cNvSpPr>
          <p:nvPr>
            <p:ph type="sldNum" idx="16"/>
          </p:nvPr>
        </p:nvSpPr>
        <p:spPr>
          <a:xfrm>
            <a:off x="3884760" y="8685360"/>
            <a:ext cx="2971080" cy="457920"/>
          </a:xfrm>
          <a:prstGeom prst="rect">
            <a:avLst/>
          </a:prstGeom>
          <a:noFill/>
          <a:ln w="0">
            <a:noFill/>
          </a:ln>
        </p:spPr>
        <p:txBody>
          <a:bodyPr lIns="0" tIns="0" rIns="0" bIns="0" anchor="b">
            <a:noAutofit/>
          </a:bodyPr>
          <a:lstStyle>
            <a:lvl1pPr algn="r">
              <a:lnSpc>
                <a:spcPct val="100000"/>
              </a:lnSpc>
              <a:buNone/>
              <a:defRPr lang="fr-FR" sz="1200" b="0" strike="noStrike" spc="-1">
                <a:latin typeface="Tw Cen MT"/>
              </a:defRPr>
            </a:lvl1pPr>
          </a:lstStyle>
          <a:p>
            <a:pPr algn="r">
              <a:lnSpc>
                <a:spcPct val="100000"/>
              </a:lnSpc>
              <a:buNone/>
            </a:pPr>
            <a:fld id="{CF4DF9CE-C25E-416D-96DD-9B125C27C873}" type="slidenum">
              <a:rPr lang="fr-FR" sz="1200" b="0" strike="noStrike" spc="-1">
                <a:latin typeface="Tw Cen MT"/>
              </a:rPr>
              <a:t>8</a:t>
            </a:fld>
            <a:endParaRPr lang="fr-FR" sz="1200" b="0" strike="noStrike" spc="-1">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laceHolder 1"/>
          <p:cNvSpPr>
            <a:spLocks noGrp="1" noRot="1" noChangeAspect="1"/>
          </p:cNvSpPr>
          <p:nvPr>
            <p:ph type="sldImg"/>
          </p:nvPr>
        </p:nvSpPr>
        <p:spPr>
          <a:xfrm>
            <a:off x="685800" y="1143000"/>
            <a:ext cx="5486400" cy="3086100"/>
          </a:xfrm>
          <a:prstGeom prst="rect">
            <a:avLst/>
          </a:prstGeom>
          <a:ln w="0">
            <a:noFill/>
          </a:ln>
        </p:spPr>
      </p:sp>
      <p:sp>
        <p:nvSpPr>
          <p:cNvPr id="210" name="PlaceHolder 2"/>
          <p:cNvSpPr>
            <a:spLocks noGrp="1"/>
          </p:cNvSpPr>
          <p:nvPr>
            <p:ph type="body"/>
          </p:nvPr>
        </p:nvSpPr>
        <p:spPr>
          <a:xfrm>
            <a:off x="685800" y="4400640"/>
            <a:ext cx="5486040" cy="3600000"/>
          </a:xfrm>
          <a:prstGeom prst="rect">
            <a:avLst/>
          </a:prstGeom>
          <a:noFill/>
          <a:ln w="0">
            <a:noFill/>
          </a:ln>
        </p:spPr>
        <p:txBody>
          <a:bodyPr anchor="t">
            <a:noAutofit/>
          </a:bodyPr>
          <a:lstStyle/>
          <a:p>
            <a:pPr marL="216000" indent="-216000">
              <a:lnSpc>
                <a:spcPct val="100000"/>
              </a:lnSpc>
              <a:buNone/>
            </a:pPr>
            <a:r>
              <a:rPr lang="fr-FR" sz="2000" b="0" strike="noStrike" spc="-1">
                <a:latin typeface="Arial"/>
              </a:rPr>
              <a:t>Diapos 1 à 4 pour le point 6 des résolutions</a:t>
            </a:r>
          </a:p>
        </p:txBody>
      </p:sp>
      <p:sp>
        <p:nvSpPr>
          <p:cNvPr id="211" name="PlaceHolder 3"/>
          <p:cNvSpPr>
            <a:spLocks noGrp="1"/>
          </p:cNvSpPr>
          <p:nvPr>
            <p:ph type="sldNum" idx="17"/>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AF6BAE30-0F15-4115-B467-1D5C793D3A49}" type="slidenum">
              <a:rPr lang="fr-FR" sz="1200" b="0" strike="noStrike" spc="-1">
                <a:latin typeface="Tw Cen MT"/>
              </a:rPr>
              <a:t>9</a:t>
            </a:fld>
            <a:endParaRPr lang="fr-FR" sz="1200" b="0" strike="noStrike" spc="-1">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laceHolder 1"/>
          <p:cNvSpPr>
            <a:spLocks noGrp="1" noRot="1" noChangeAspect="1"/>
          </p:cNvSpPr>
          <p:nvPr>
            <p:ph type="sldImg"/>
          </p:nvPr>
        </p:nvSpPr>
        <p:spPr>
          <a:xfrm>
            <a:off x="685800" y="1143000"/>
            <a:ext cx="5486400" cy="3086100"/>
          </a:xfrm>
          <a:prstGeom prst="rect">
            <a:avLst/>
          </a:prstGeom>
          <a:ln w="0">
            <a:noFill/>
          </a:ln>
        </p:spPr>
      </p:sp>
      <p:sp>
        <p:nvSpPr>
          <p:cNvPr id="213" name="PlaceHolder 2"/>
          <p:cNvSpPr>
            <a:spLocks noGrp="1"/>
          </p:cNvSpPr>
          <p:nvPr>
            <p:ph type="body"/>
          </p:nvPr>
        </p:nvSpPr>
        <p:spPr>
          <a:xfrm>
            <a:off x="685800" y="4400640"/>
            <a:ext cx="5486040" cy="3600000"/>
          </a:xfrm>
          <a:prstGeom prst="rect">
            <a:avLst/>
          </a:prstGeom>
          <a:noFill/>
          <a:ln w="0">
            <a:noFill/>
          </a:ln>
        </p:spPr>
        <p:txBody>
          <a:bodyPr anchor="t">
            <a:noAutofit/>
          </a:bodyPr>
          <a:lstStyle/>
          <a:p>
            <a:endParaRPr lang="fr-FR" sz="2000" b="0" strike="noStrike" spc="-1">
              <a:latin typeface="Arial"/>
            </a:endParaRPr>
          </a:p>
        </p:txBody>
      </p:sp>
      <p:sp>
        <p:nvSpPr>
          <p:cNvPr id="214" name="PlaceHolder 3"/>
          <p:cNvSpPr>
            <a:spLocks noGrp="1"/>
          </p:cNvSpPr>
          <p:nvPr>
            <p:ph type="sldNum" idx="18"/>
          </p:nvPr>
        </p:nvSpPr>
        <p:spPr>
          <a:xfrm>
            <a:off x="3884760" y="8685360"/>
            <a:ext cx="2971440" cy="458280"/>
          </a:xfrm>
          <a:prstGeom prst="rect">
            <a:avLst/>
          </a:prstGeom>
          <a:noFill/>
          <a:ln w="0">
            <a:noFill/>
          </a:ln>
        </p:spPr>
        <p:txBody>
          <a:bodyPr anchor="b">
            <a:noAutofit/>
          </a:bodyPr>
          <a:lstStyle>
            <a:lvl1pPr algn="r">
              <a:lnSpc>
                <a:spcPct val="100000"/>
              </a:lnSpc>
              <a:buNone/>
              <a:defRPr lang="fr-FR" sz="1200" b="0" strike="noStrike" spc="-1">
                <a:latin typeface="Tw Cen MT"/>
              </a:defRPr>
            </a:lvl1pPr>
          </a:lstStyle>
          <a:p>
            <a:pPr algn="r">
              <a:lnSpc>
                <a:spcPct val="100000"/>
              </a:lnSpc>
              <a:buNone/>
            </a:pPr>
            <a:fld id="{52CCD11F-2EC2-44B2-812A-8E29C962FDDF}" type="slidenum">
              <a:rPr lang="fr-FR" sz="1200" b="0" strike="noStrike" spc="-1">
                <a:latin typeface="Tw Cen MT"/>
              </a:rPr>
              <a:t>10</a:t>
            </a:fld>
            <a:endParaRPr lang="fr-FR" sz="1200" b="0" strike="noStrike" spc="-1">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lstStyle/>
          <a:p>
            <a:fld id="{B8D79D7C-CB32-4DC4-92D4-51E38A2BE541}"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9" name="PlaceHolder 2"/>
          <p:cNvSpPr>
            <a:spLocks noGrp="1"/>
          </p:cNvSpPr>
          <p:nvPr>
            <p:ph type="subTitle"/>
          </p:nvPr>
        </p:nvSpPr>
        <p:spPr>
          <a:xfrm>
            <a:off x="0" y="113040"/>
            <a:ext cx="12191760" cy="32781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
        <p:nvSpPr>
          <p:cNvPr id="4" name="PlaceHolder 3"/>
          <p:cNvSpPr>
            <a:spLocks noGrp="1"/>
          </p:cNvSpPr>
          <p:nvPr>
            <p:ph type="sldNum" idx="1"/>
          </p:nvPr>
        </p:nvSpPr>
        <p:spPr/>
        <p:txBody>
          <a:bodyPr/>
          <a:lstStyle/>
          <a:p>
            <a:fld id="{6C57213C-F7FE-4D48-B2FF-1FECB8204C00}"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1" name="PlaceHolder 2"/>
          <p:cNvSpPr>
            <a:spLocks noGrp="1"/>
          </p:cNvSpPr>
          <p:nvPr>
            <p:ph/>
          </p:nvPr>
        </p:nvSpPr>
        <p:spPr>
          <a:xfrm>
            <a:off x="0" y="113040"/>
            <a:ext cx="121917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 name="PlaceHolder 3"/>
          <p:cNvSpPr>
            <a:spLocks noGrp="1"/>
          </p:cNvSpPr>
          <p:nvPr>
            <p:ph type="sldNum" idx="1"/>
          </p:nvPr>
        </p:nvSpPr>
        <p:spPr/>
        <p:txBody>
          <a:bodyPr/>
          <a:lstStyle/>
          <a:p>
            <a:fld id="{06CD1479-A57B-4C73-AC3A-B0244B74E667}"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2"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3" name="PlaceHolder 2"/>
          <p:cNvSpPr>
            <a:spLocks noGrp="1"/>
          </p:cNvSpPr>
          <p:nvPr>
            <p:ph/>
          </p:nvPr>
        </p:nvSpPr>
        <p:spPr>
          <a:xfrm>
            <a:off x="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4" name="PlaceHolder 3"/>
          <p:cNvSpPr>
            <a:spLocks noGrp="1"/>
          </p:cNvSpPr>
          <p:nvPr>
            <p:ph/>
          </p:nvPr>
        </p:nvSpPr>
        <p:spPr>
          <a:xfrm>
            <a:off x="624708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 name="PlaceHolder 4"/>
          <p:cNvSpPr>
            <a:spLocks noGrp="1"/>
          </p:cNvSpPr>
          <p:nvPr>
            <p:ph type="sldNum" idx="1"/>
          </p:nvPr>
        </p:nvSpPr>
        <p:spPr/>
        <p:txBody>
          <a:bodyPr/>
          <a:lstStyle/>
          <a:p>
            <a:fld id="{DF935F2F-2D31-4359-AEDF-F21196D75A14}"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3" name="PlaceHolder 2"/>
          <p:cNvSpPr>
            <a:spLocks noGrp="1"/>
          </p:cNvSpPr>
          <p:nvPr>
            <p:ph type="sldNum" idx="1"/>
          </p:nvPr>
        </p:nvSpPr>
        <p:spPr/>
        <p:txBody>
          <a:bodyPr/>
          <a:lstStyle/>
          <a:p>
            <a:fld id="{9686D791-E00E-4752-BA59-9A6E66663CFA}"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6" name="PlaceHolder 1"/>
          <p:cNvSpPr>
            <a:spLocks noGrp="1"/>
          </p:cNvSpPr>
          <p:nvPr>
            <p:ph type="subTitle"/>
          </p:nvPr>
        </p:nvSpPr>
        <p:spPr>
          <a:xfrm>
            <a:off x="1721520" y="3735720"/>
            <a:ext cx="5013720" cy="111650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
        <p:nvSpPr>
          <p:cNvPr id="3" name="PlaceHolder 2"/>
          <p:cNvSpPr>
            <a:spLocks noGrp="1"/>
          </p:cNvSpPr>
          <p:nvPr>
            <p:ph type="sldNum" idx="1"/>
          </p:nvPr>
        </p:nvSpPr>
        <p:spPr/>
        <p:txBody>
          <a:bodyPr/>
          <a:lstStyle/>
          <a:p>
            <a:fld id="{62FC737F-CE9B-4E42-ABD5-5249724E4AAF}" type="slidenum">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8"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9" name="PlaceHolder 3"/>
          <p:cNvSpPr>
            <a:spLocks noGrp="1"/>
          </p:cNvSpPr>
          <p:nvPr>
            <p:ph/>
          </p:nvPr>
        </p:nvSpPr>
        <p:spPr>
          <a:xfrm>
            <a:off x="624708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20" name="PlaceHolder 4"/>
          <p:cNvSpPr>
            <a:spLocks noGrp="1"/>
          </p:cNvSpPr>
          <p:nvPr>
            <p:ph/>
          </p:nvPr>
        </p:nvSpPr>
        <p:spPr>
          <a:xfrm>
            <a:off x="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1"/>
          </p:nvPr>
        </p:nvSpPr>
        <p:spPr/>
        <p:txBody>
          <a:bodyPr/>
          <a:lstStyle/>
          <a:p>
            <a:fld id="{6D84BA94-6549-4983-BDE5-C5825E4B8415}" type="slidenum">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22" name="PlaceHolder 2"/>
          <p:cNvSpPr>
            <a:spLocks noGrp="1"/>
          </p:cNvSpPr>
          <p:nvPr>
            <p:ph/>
          </p:nvPr>
        </p:nvSpPr>
        <p:spPr>
          <a:xfrm>
            <a:off x="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23"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24" name="PlaceHolder 4"/>
          <p:cNvSpPr>
            <a:spLocks noGrp="1"/>
          </p:cNvSpPr>
          <p:nvPr>
            <p:ph/>
          </p:nvPr>
        </p:nvSpPr>
        <p:spPr>
          <a:xfrm>
            <a:off x="624708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1"/>
          </p:nvPr>
        </p:nvSpPr>
        <p:spPr/>
        <p:txBody>
          <a:bodyPr/>
          <a:lstStyle/>
          <a:p>
            <a:fld id="{F28013F1-0C49-44CD-B4F4-01FB6DCA6503}" type="slidenum">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26"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27"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28" name="PlaceHolder 4"/>
          <p:cNvSpPr>
            <a:spLocks noGrp="1"/>
          </p:cNvSpPr>
          <p:nvPr>
            <p:ph/>
          </p:nvPr>
        </p:nvSpPr>
        <p:spPr>
          <a:xfrm>
            <a:off x="0" y="182556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1"/>
          </p:nvPr>
        </p:nvSpPr>
        <p:spPr/>
        <p:txBody>
          <a:bodyPr/>
          <a:lstStyle/>
          <a:p>
            <a:fld id="{53103C6C-C436-41B4-BAFC-7671856EF779}" type="slidenum">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30" name="PlaceHolder 2"/>
          <p:cNvSpPr>
            <a:spLocks noGrp="1"/>
          </p:cNvSpPr>
          <p:nvPr>
            <p:ph/>
          </p:nvPr>
        </p:nvSpPr>
        <p:spPr>
          <a:xfrm>
            <a:off x="0" y="11304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31" name="PlaceHolder 3"/>
          <p:cNvSpPr>
            <a:spLocks noGrp="1"/>
          </p:cNvSpPr>
          <p:nvPr>
            <p:ph/>
          </p:nvPr>
        </p:nvSpPr>
        <p:spPr>
          <a:xfrm>
            <a:off x="0" y="182556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 name="PlaceHolder 4"/>
          <p:cNvSpPr>
            <a:spLocks noGrp="1"/>
          </p:cNvSpPr>
          <p:nvPr>
            <p:ph type="sldNum" idx="1"/>
          </p:nvPr>
        </p:nvSpPr>
        <p:spPr/>
        <p:txBody>
          <a:bodyPr/>
          <a:lstStyle/>
          <a:p>
            <a:fld id="{F2F4D96C-7A82-41F6-BA1C-64948384CACC}" type="slidenum">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2"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33"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34"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35" name="PlaceHolder 4"/>
          <p:cNvSpPr>
            <a:spLocks noGrp="1"/>
          </p:cNvSpPr>
          <p:nvPr>
            <p:ph/>
          </p:nvPr>
        </p:nvSpPr>
        <p:spPr>
          <a:xfrm>
            <a:off x="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36" name="PlaceHolder 5"/>
          <p:cNvSpPr>
            <a:spLocks noGrp="1"/>
          </p:cNvSpPr>
          <p:nvPr>
            <p:ph/>
          </p:nvPr>
        </p:nvSpPr>
        <p:spPr>
          <a:xfrm>
            <a:off x="624708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 name="PlaceHolder 6"/>
          <p:cNvSpPr>
            <a:spLocks noGrp="1"/>
          </p:cNvSpPr>
          <p:nvPr>
            <p:ph type="sldNum" idx="1"/>
          </p:nvPr>
        </p:nvSpPr>
        <p:spPr/>
        <p:txBody>
          <a:bodyPr/>
          <a:lstStyle/>
          <a:p>
            <a:fld id="{1C67EBA8-931C-4725-A18F-9445F2B03BCE}" type="slidenum">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7"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38" name="PlaceHolder 2"/>
          <p:cNvSpPr>
            <a:spLocks noGrp="1"/>
          </p:cNvSpPr>
          <p:nvPr>
            <p:ph/>
          </p:nvPr>
        </p:nvSpPr>
        <p:spPr>
          <a:xfrm>
            <a:off x="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39" name="PlaceHolder 3"/>
          <p:cNvSpPr>
            <a:spLocks noGrp="1"/>
          </p:cNvSpPr>
          <p:nvPr>
            <p:ph/>
          </p:nvPr>
        </p:nvSpPr>
        <p:spPr>
          <a:xfrm>
            <a:off x="412200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0" name="PlaceHolder 4"/>
          <p:cNvSpPr>
            <a:spLocks noGrp="1"/>
          </p:cNvSpPr>
          <p:nvPr>
            <p:ph/>
          </p:nvPr>
        </p:nvSpPr>
        <p:spPr>
          <a:xfrm>
            <a:off x="824436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1" name="PlaceHolder 5"/>
          <p:cNvSpPr>
            <a:spLocks noGrp="1"/>
          </p:cNvSpPr>
          <p:nvPr>
            <p:ph/>
          </p:nvPr>
        </p:nvSpPr>
        <p:spPr>
          <a:xfrm>
            <a:off x="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2" name="PlaceHolder 6"/>
          <p:cNvSpPr>
            <a:spLocks noGrp="1"/>
          </p:cNvSpPr>
          <p:nvPr>
            <p:ph/>
          </p:nvPr>
        </p:nvSpPr>
        <p:spPr>
          <a:xfrm>
            <a:off x="412200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3" name="PlaceHolder 7"/>
          <p:cNvSpPr>
            <a:spLocks noGrp="1"/>
          </p:cNvSpPr>
          <p:nvPr>
            <p:ph/>
          </p:nvPr>
        </p:nvSpPr>
        <p:spPr>
          <a:xfrm>
            <a:off x="824436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9" name="PlaceHolder 8"/>
          <p:cNvSpPr>
            <a:spLocks noGrp="1"/>
          </p:cNvSpPr>
          <p:nvPr>
            <p:ph type="sldNum" idx="1"/>
          </p:nvPr>
        </p:nvSpPr>
        <p:spPr/>
        <p:txBody>
          <a:bodyPr/>
          <a:lstStyle/>
          <a:p>
            <a:fld id="{C732E69D-BC0D-447E-AA0A-8EAC744CB7B1}" type="slidenum">
              <a:t>‹N°›</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lstStyle/>
          <a:p>
            <a:fld id="{B3D9D1B5-AB86-46D4-A54C-E048E260D5DA}" type="slidenum">
              <a:t>‹N°›</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0"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51" name="PlaceHolder 2"/>
          <p:cNvSpPr>
            <a:spLocks noGrp="1"/>
          </p:cNvSpPr>
          <p:nvPr>
            <p:ph type="subTitle"/>
          </p:nvPr>
        </p:nvSpPr>
        <p:spPr>
          <a:xfrm>
            <a:off x="0" y="113040"/>
            <a:ext cx="12191760" cy="32781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
        <p:nvSpPr>
          <p:cNvPr id="4" name="PlaceHolder 3"/>
          <p:cNvSpPr>
            <a:spLocks noGrp="1"/>
          </p:cNvSpPr>
          <p:nvPr>
            <p:ph type="sldNum" idx="2"/>
          </p:nvPr>
        </p:nvSpPr>
        <p:spPr/>
        <p:txBody>
          <a:bodyPr/>
          <a:lstStyle/>
          <a:p>
            <a:fld id="{46B47512-3BA2-47ED-9BC8-523F8996CCDC}" type="slidenum">
              <a:t>‹N°›</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53" name="PlaceHolder 2"/>
          <p:cNvSpPr>
            <a:spLocks noGrp="1"/>
          </p:cNvSpPr>
          <p:nvPr>
            <p:ph/>
          </p:nvPr>
        </p:nvSpPr>
        <p:spPr>
          <a:xfrm>
            <a:off x="0" y="113040"/>
            <a:ext cx="121917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 name="PlaceHolder 3"/>
          <p:cNvSpPr>
            <a:spLocks noGrp="1"/>
          </p:cNvSpPr>
          <p:nvPr>
            <p:ph type="sldNum" idx="2"/>
          </p:nvPr>
        </p:nvSpPr>
        <p:spPr/>
        <p:txBody>
          <a:bodyPr/>
          <a:lstStyle/>
          <a:p>
            <a:fld id="{026AA6E4-AE21-457A-93BF-5D637214372E}" type="slidenum">
              <a:t>‹N°›</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4"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55" name="PlaceHolder 2"/>
          <p:cNvSpPr>
            <a:spLocks noGrp="1"/>
          </p:cNvSpPr>
          <p:nvPr>
            <p:ph/>
          </p:nvPr>
        </p:nvSpPr>
        <p:spPr>
          <a:xfrm>
            <a:off x="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6" name="PlaceHolder 3"/>
          <p:cNvSpPr>
            <a:spLocks noGrp="1"/>
          </p:cNvSpPr>
          <p:nvPr>
            <p:ph/>
          </p:nvPr>
        </p:nvSpPr>
        <p:spPr>
          <a:xfrm>
            <a:off x="624708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 name="PlaceHolder 4"/>
          <p:cNvSpPr>
            <a:spLocks noGrp="1"/>
          </p:cNvSpPr>
          <p:nvPr>
            <p:ph type="sldNum" idx="2"/>
          </p:nvPr>
        </p:nvSpPr>
        <p:spPr/>
        <p:txBody>
          <a:bodyPr/>
          <a:lstStyle/>
          <a:p>
            <a:fld id="{76D4F230-7C0A-4ACE-97E2-DF2BCA09771C}" type="slidenum">
              <a:t>‹N°›</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7"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3" name="PlaceHolder 2"/>
          <p:cNvSpPr>
            <a:spLocks noGrp="1"/>
          </p:cNvSpPr>
          <p:nvPr>
            <p:ph type="sldNum" idx="2"/>
          </p:nvPr>
        </p:nvSpPr>
        <p:spPr/>
        <p:txBody>
          <a:bodyPr/>
          <a:lstStyle/>
          <a:p>
            <a:fld id="{0D86B609-1F27-47E6-9E2B-94CFE8538494}" type="slidenum">
              <a:t>‹N°›</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8" name="PlaceHolder 1"/>
          <p:cNvSpPr>
            <a:spLocks noGrp="1"/>
          </p:cNvSpPr>
          <p:nvPr>
            <p:ph type="subTitle"/>
          </p:nvPr>
        </p:nvSpPr>
        <p:spPr>
          <a:xfrm>
            <a:off x="1721520" y="3735720"/>
            <a:ext cx="5013720" cy="111650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
        <p:nvSpPr>
          <p:cNvPr id="3" name="PlaceHolder 2"/>
          <p:cNvSpPr>
            <a:spLocks noGrp="1"/>
          </p:cNvSpPr>
          <p:nvPr>
            <p:ph type="sldNum" idx="2"/>
          </p:nvPr>
        </p:nvSpPr>
        <p:spPr/>
        <p:txBody>
          <a:bodyPr/>
          <a:lstStyle/>
          <a:p>
            <a:fld id="{ACC27F6D-CEA5-4F19-88A2-25D93F8AAF7D}" type="slidenum">
              <a:t>‹N°›</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60"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1" name="PlaceHolder 3"/>
          <p:cNvSpPr>
            <a:spLocks noGrp="1"/>
          </p:cNvSpPr>
          <p:nvPr>
            <p:ph/>
          </p:nvPr>
        </p:nvSpPr>
        <p:spPr>
          <a:xfrm>
            <a:off x="624708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2" name="PlaceHolder 4"/>
          <p:cNvSpPr>
            <a:spLocks noGrp="1"/>
          </p:cNvSpPr>
          <p:nvPr>
            <p:ph/>
          </p:nvPr>
        </p:nvSpPr>
        <p:spPr>
          <a:xfrm>
            <a:off x="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2"/>
          </p:nvPr>
        </p:nvSpPr>
        <p:spPr/>
        <p:txBody>
          <a:bodyPr/>
          <a:lstStyle/>
          <a:p>
            <a:fld id="{16E5E2BB-EF58-4E18-8F5B-4F1F164CF714}" type="slidenum">
              <a:t>‹N°›</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64" name="PlaceHolder 2"/>
          <p:cNvSpPr>
            <a:spLocks noGrp="1"/>
          </p:cNvSpPr>
          <p:nvPr>
            <p:ph/>
          </p:nvPr>
        </p:nvSpPr>
        <p:spPr>
          <a:xfrm>
            <a:off x="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5"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6" name="PlaceHolder 4"/>
          <p:cNvSpPr>
            <a:spLocks noGrp="1"/>
          </p:cNvSpPr>
          <p:nvPr>
            <p:ph/>
          </p:nvPr>
        </p:nvSpPr>
        <p:spPr>
          <a:xfrm>
            <a:off x="624708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2"/>
          </p:nvPr>
        </p:nvSpPr>
        <p:spPr/>
        <p:txBody>
          <a:bodyPr/>
          <a:lstStyle/>
          <a:p>
            <a:fld id="{0E23004F-078C-4149-951A-908D50ECE05A}" type="slidenum">
              <a:t>‹N°›</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68"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9"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0" name="PlaceHolder 4"/>
          <p:cNvSpPr>
            <a:spLocks noGrp="1"/>
          </p:cNvSpPr>
          <p:nvPr>
            <p:ph/>
          </p:nvPr>
        </p:nvSpPr>
        <p:spPr>
          <a:xfrm>
            <a:off x="0" y="182556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2"/>
          </p:nvPr>
        </p:nvSpPr>
        <p:spPr/>
        <p:txBody>
          <a:bodyPr/>
          <a:lstStyle/>
          <a:p>
            <a:fld id="{EF04661D-2608-4634-9C62-18321C9689A0}" type="slidenum">
              <a:t>‹N°›</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72" name="PlaceHolder 2"/>
          <p:cNvSpPr>
            <a:spLocks noGrp="1"/>
          </p:cNvSpPr>
          <p:nvPr>
            <p:ph/>
          </p:nvPr>
        </p:nvSpPr>
        <p:spPr>
          <a:xfrm>
            <a:off x="0" y="11304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3" name="PlaceHolder 3"/>
          <p:cNvSpPr>
            <a:spLocks noGrp="1"/>
          </p:cNvSpPr>
          <p:nvPr>
            <p:ph/>
          </p:nvPr>
        </p:nvSpPr>
        <p:spPr>
          <a:xfrm>
            <a:off x="0" y="182556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 name="PlaceHolder 4"/>
          <p:cNvSpPr>
            <a:spLocks noGrp="1"/>
          </p:cNvSpPr>
          <p:nvPr>
            <p:ph type="sldNum" idx="2"/>
          </p:nvPr>
        </p:nvSpPr>
        <p:spPr/>
        <p:txBody>
          <a:bodyPr/>
          <a:lstStyle/>
          <a:p>
            <a:fld id="{802FD35E-817D-4203-84AF-28DC2FB2E924}" type="slidenum">
              <a:t>‹N°›</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75"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6"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7" name="PlaceHolder 4"/>
          <p:cNvSpPr>
            <a:spLocks noGrp="1"/>
          </p:cNvSpPr>
          <p:nvPr>
            <p:ph/>
          </p:nvPr>
        </p:nvSpPr>
        <p:spPr>
          <a:xfrm>
            <a:off x="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8" name="PlaceHolder 5"/>
          <p:cNvSpPr>
            <a:spLocks noGrp="1"/>
          </p:cNvSpPr>
          <p:nvPr>
            <p:ph/>
          </p:nvPr>
        </p:nvSpPr>
        <p:spPr>
          <a:xfrm>
            <a:off x="624708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 name="PlaceHolder 6"/>
          <p:cNvSpPr>
            <a:spLocks noGrp="1"/>
          </p:cNvSpPr>
          <p:nvPr>
            <p:ph type="sldNum" idx="2"/>
          </p:nvPr>
        </p:nvSpPr>
        <p:spPr/>
        <p:txBody>
          <a:bodyPr/>
          <a:lstStyle/>
          <a:p>
            <a:fld id="{24513156-7258-4885-9BC5-67C4B6B7C960}" type="slidenum">
              <a:t>‹N°›</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9"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80" name="PlaceHolder 2"/>
          <p:cNvSpPr>
            <a:spLocks noGrp="1"/>
          </p:cNvSpPr>
          <p:nvPr>
            <p:ph/>
          </p:nvPr>
        </p:nvSpPr>
        <p:spPr>
          <a:xfrm>
            <a:off x="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81" name="PlaceHolder 3"/>
          <p:cNvSpPr>
            <a:spLocks noGrp="1"/>
          </p:cNvSpPr>
          <p:nvPr>
            <p:ph/>
          </p:nvPr>
        </p:nvSpPr>
        <p:spPr>
          <a:xfrm>
            <a:off x="412200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82" name="PlaceHolder 4"/>
          <p:cNvSpPr>
            <a:spLocks noGrp="1"/>
          </p:cNvSpPr>
          <p:nvPr>
            <p:ph/>
          </p:nvPr>
        </p:nvSpPr>
        <p:spPr>
          <a:xfrm>
            <a:off x="824436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83" name="PlaceHolder 5"/>
          <p:cNvSpPr>
            <a:spLocks noGrp="1"/>
          </p:cNvSpPr>
          <p:nvPr>
            <p:ph/>
          </p:nvPr>
        </p:nvSpPr>
        <p:spPr>
          <a:xfrm>
            <a:off x="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84" name="PlaceHolder 6"/>
          <p:cNvSpPr>
            <a:spLocks noGrp="1"/>
          </p:cNvSpPr>
          <p:nvPr>
            <p:ph/>
          </p:nvPr>
        </p:nvSpPr>
        <p:spPr>
          <a:xfrm>
            <a:off x="412200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85" name="PlaceHolder 7"/>
          <p:cNvSpPr>
            <a:spLocks noGrp="1"/>
          </p:cNvSpPr>
          <p:nvPr>
            <p:ph/>
          </p:nvPr>
        </p:nvSpPr>
        <p:spPr>
          <a:xfrm>
            <a:off x="824436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9" name="PlaceHolder 8"/>
          <p:cNvSpPr>
            <a:spLocks noGrp="1"/>
          </p:cNvSpPr>
          <p:nvPr>
            <p:ph type="sldNum" idx="2"/>
          </p:nvPr>
        </p:nvSpPr>
        <p:spPr/>
        <p:txBody>
          <a:bodyPr/>
          <a:lstStyle/>
          <a:p>
            <a:fld id="{2F5E407E-997A-453D-A0D4-E522275D28F4}" type="slidenum">
              <a:t>‹N°›</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PlaceHolder 1"/>
          <p:cNvSpPr>
            <a:spLocks noGrp="1"/>
          </p:cNvSpPr>
          <p:nvPr>
            <p:ph type="sldNum" idx="3"/>
          </p:nvPr>
        </p:nvSpPr>
        <p:spPr/>
        <p:txBody>
          <a:bodyPr/>
          <a:lstStyle/>
          <a:p>
            <a:fld id="{5B0C7412-3BFA-4F5A-B36E-941421BC028F}" type="slidenum">
              <a:t>‹N°›</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2"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93" name="PlaceHolder 2"/>
          <p:cNvSpPr>
            <a:spLocks noGrp="1"/>
          </p:cNvSpPr>
          <p:nvPr>
            <p:ph type="subTitle"/>
          </p:nvPr>
        </p:nvSpPr>
        <p:spPr>
          <a:xfrm>
            <a:off x="0" y="113040"/>
            <a:ext cx="12191760" cy="327816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
        <p:nvSpPr>
          <p:cNvPr id="4" name="PlaceHolder 3"/>
          <p:cNvSpPr>
            <a:spLocks noGrp="1"/>
          </p:cNvSpPr>
          <p:nvPr>
            <p:ph type="sldNum" idx="3"/>
          </p:nvPr>
        </p:nvSpPr>
        <p:spPr/>
        <p:txBody>
          <a:bodyPr/>
          <a:lstStyle/>
          <a:p>
            <a:fld id="{CFD6081C-232C-4C68-84EB-7A8B9A1A0693}" type="slidenum">
              <a:t>‹N°›</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95" name="PlaceHolder 2"/>
          <p:cNvSpPr>
            <a:spLocks noGrp="1"/>
          </p:cNvSpPr>
          <p:nvPr>
            <p:ph/>
          </p:nvPr>
        </p:nvSpPr>
        <p:spPr>
          <a:xfrm>
            <a:off x="0" y="113040"/>
            <a:ext cx="121917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4" name="PlaceHolder 3"/>
          <p:cNvSpPr>
            <a:spLocks noGrp="1"/>
          </p:cNvSpPr>
          <p:nvPr>
            <p:ph type="sldNum" idx="3"/>
          </p:nvPr>
        </p:nvSpPr>
        <p:spPr/>
        <p:txBody>
          <a:bodyPr/>
          <a:lstStyle/>
          <a:p>
            <a:fld id="{79947717-B8F2-44F7-AE4C-D72BDCAB1AA5}" type="slidenum">
              <a:t>‹N°›</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97" name="PlaceHolder 2"/>
          <p:cNvSpPr>
            <a:spLocks noGrp="1"/>
          </p:cNvSpPr>
          <p:nvPr>
            <p:ph/>
          </p:nvPr>
        </p:nvSpPr>
        <p:spPr>
          <a:xfrm>
            <a:off x="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98" name="PlaceHolder 3"/>
          <p:cNvSpPr>
            <a:spLocks noGrp="1"/>
          </p:cNvSpPr>
          <p:nvPr>
            <p:ph/>
          </p:nvPr>
        </p:nvSpPr>
        <p:spPr>
          <a:xfrm>
            <a:off x="624708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 name="PlaceHolder 4"/>
          <p:cNvSpPr>
            <a:spLocks noGrp="1"/>
          </p:cNvSpPr>
          <p:nvPr>
            <p:ph type="sldNum" idx="3"/>
          </p:nvPr>
        </p:nvSpPr>
        <p:spPr/>
        <p:txBody>
          <a:bodyPr/>
          <a:lstStyle/>
          <a:p>
            <a:fld id="{AF2E4BB1-9CE0-42C4-A368-3FDAD5C59A1E}" type="slidenum">
              <a:t>‹N°›</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9"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3" name="PlaceHolder 2"/>
          <p:cNvSpPr>
            <a:spLocks noGrp="1"/>
          </p:cNvSpPr>
          <p:nvPr>
            <p:ph type="sldNum" idx="3"/>
          </p:nvPr>
        </p:nvSpPr>
        <p:spPr/>
        <p:txBody>
          <a:bodyPr/>
          <a:lstStyle/>
          <a:p>
            <a:fld id="{1AF9B3AE-903C-4894-9FFD-F2DBE92E4391}" type="slidenum">
              <a:t>‹N°›</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0" name="PlaceHolder 1"/>
          <p:cNvSpPr>
            <a:spLocks noGrp="1"/>
          </p:cNvSpPr>
          <p:nvPr>
            <p:ph type="subTitle"/>
          </p:nvPr>
        </p:nvSpPr>
        <p:spPr>
          <a:xfrm>
            <a:off x="1721520" y="3735720"/>
            <a:ext cx="5013720" cy="11165040"/>
          </a:xfrm>
          <a:prstGeom prst="rect">
            <a:avLst/>
          </a:prstGeom>
          <a:noFill/>
          <a:ln w="0">
            <a:noFill/>
          </a:ln>
        </p:spPr>
        <p:txBody>
          <a:bodyPr lIns="0" tIns="0" rIns="0" bIns="0" anchor="ctr">
            <a:noAutofit/>
          </a:bodyPr>
          <a:lstStyle/>
          <a:p>
            <a:pPr algn="ctr">
              <a:buNone/>
            </a:pPr>
            <a:endParaRPr lang="fr-FR" sz="3200" b="0" strike="noStrike" spc="-1">
              <a:latin typeface="Arial"/>
            </a:endParaRPr>
          </a:p>
        </p:txBody>
      </p:sp>
      <p:sp>
        <p:nvSpPr>
          <p:cNvPr id="3" name="PlaceHolder 2"/>
          <p:cNvSpPr>
            <a:spLocks noGrp="1"/>
          </p:cNvSpPr>
          <p:nvPr>
            <p:ph type="sldNum" idx="3"/>
          </p:nvPr>
        </p:nvSpPr>
        <p:spPr/>
        <p:txBody>
          <a:bodyPr/>
          <a:lstStyle/>
          <a:p>
            <a:fld id="{7E3A03FF-AFF4-4685-A295-EBF5123F485F}" type="slidenum">
              <a:t>‹N°›</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02"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03" name="PlaceHolder 3"/>
          <p:cNvSpPr>
            <a:spLocks noGrp="1"/>
          </p:cNvSpPr>
          <p:nvPr>
            <p:ph/>
          </p:nvPr>
        </p:nvSpPr>
        <p:spPr>
          <a:xfrm>
            <a:off x="624708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04" name="PlaceHolder 4"/>
          <p:cNvSpPr>
            <a:spLocks noGrp="1"/>
          </p:cNvSpPr>
          <p:nvPr>
            <p:ph/>
          </p:nvPr>
        </p:nvSpPr>
        <p:spPr>
          <a:xfrm>
            <a:off x="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3"/>
          </p:nvPr>
        </p:nvSpPr>
        <p:spPr/>
        <p:txBody>
          <a:bodyPr/>
          <a:lstStyle/>
          <a:p>
            <a:fld id="{C7F9840D-D9FE-4E97-91AE-D8EC7CCB4E52}" type="slidenum">
              <a:t>‹N°›</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06" name="PlaceHolder 2"/>
          <p:cNvSpPr>
            <a:spLocks noGrp="1"/>
          </p:cNvSpPr>
          <p:nvPr>
            <p:ph/>
          </p:nvPr>
        </p:nvSpPr>
        <p:spPr>
          <a:xfrm>
            <a:off x="0" y="113040"/>
            <a:ext cx="5949360" cy="327816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07"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08" name="PlaceHolder 4"/>
          <p:cNvSpPr>
            <a:spLocks noGrp="1"/>
          </p:cNvSpPr>
          <p:nvPr>
            <p:ph/>
          </p:nvPr>
        </p:nvSpPr>
        <p:spPr>
          <a:xfrm>
            <a:off x="624708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3"/>
          </p:nvPr>
        </p:nvSpPr>
        <p:spPr/>
        <p:txBody>
          <a:bodyPr/>
          <a:lstStyle/>
          <a:p>
            <a:fld id="{0AB9D110-408A-4A50-99D2-EC2BECE0F860}" type="slidenum">
              <a:t>‹N°›</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10"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11"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12" name="PlaceHolder 4"/>
          <p:cNvSpPr>
            <a:spLocks noGrp="1"/>
          </p:cNvSpPr>
          <p:nvPr>
            <p:ph/>
          </p:nvPr>
        </p:nvSpPr>
        <p:spPr>
          <a:xfrm>
            <a:off x="0" y="182556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6" name="PlaceHolder 5"/>
          <p:cNvSpPr>
            <a:spLocks noGrp="1"/>
          </p:cNvSpPr>
          <p:nvPr>
            <p:ph type="sldNum" idx="3"/>
          </p:nvPr>
        </p:nvSpPr>
        <p:spPr/>
        <p:txBody>
          <a:bodyPr/>
          <a:lstStyle/>
          <a:p>
            <a:fld id="{FF6849C8-583E-48DA-B4FE-1420E5295CE4}" type="slidenum">
              <a:t>‹N°›</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14" name="PlaceHolder 2"/>
          <p:cNvSpPr>
            <a:spLocks noGrp="1"/>
          </p:cNvSpPr>
          <p:nvPr>
            <p:ph/>
          </p:nvPr>
        </p:nvSpPr>
        <p:spPr>
          <a:xfrm>
            <a:off x="0" y="11304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15" name="PlaceHolder 3"/>
          <p:cNvSpPr>
            <a:spLocks noGrp="1"/>
          </p:cNvSpPr>
          <p:nvPr>
            <p:ph/>
          </p:nvPr>
        </p:nvSpPr>
        <p:spPr>
          <a:xfrm>
            <a:off x="0" y="1825560"/>
            <a:ext cx="121917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5" name="PlaceHolder 4"/>
          <p:cNvSpPr>
            <a:spLocks noGrp="1"/>
          </p:cNvSpPr>
          <p:nvPr>
            <p:ph type="sldNum" idx="3"/>
          </p:nvPr>
        </p:nvSpPr>
        <p:spPr/>
        <p:txBody>
          <a:bodyPr/>
          <a:lstStyle/>
          <a:p>
            <a:fld id="{0FDA4D79-2365-40A7-A4B5-05EC771677D1}" type="slidenum">
              <a:t>‹N°›</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17" name="PlaceHolder 2"/>
          <p:cNvSpPr>
            <a:spLocks noGrp="1"/>
          </p:cNvSpPr>
          <p:nvPr>
            <p:ph/>
          </p:nvPr>
        </p:nvSpPr>
        <p:spPr>
          <a:xfrm>
            <a:off x="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18" name="PlaceHolder 3"/>
          <p:cNvSpPr>
            <a:spLocks noGrp="1"/>
          </p:cNvSpPr>
          <p:nvPr>
            <p:ph/>
          </p:nvPr>
        </p:nvSpPr>
        <p:spPr>
          <a:xfrm>
            <a:off x="6247080" y="11304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19" name="PlaceHolder 4"/>
          <p:cNvSpPr>
            <a:spLocks noGrp="1"/>
          </p:cNvSpPr>
          <p:nvPr>
            <p:ph/>
          </p:nvPr>
        </p:nvSpPr>
        <p:spPr>
          <a:xfrm>
            <a:off x="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20" name="PlaceHolder 5"/>
          <p:cNvSpPr>
            <a:spLocks noGrp="1"/>
          </p:cNvSpPr>
          <p:nvPr>
            <p:ph/>
          </p:nvPr>
        </p:nvSpPr>
        <p:spPr>
          <a:xfrm>
            <a:off x="6247080" y="1825560"/>
            <a:ext cx="594936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7" name="PlaceHolder 6"/>
          <p:cNvSpPr>
            <a:spLocks noGrp="1"/>
          </p:cNvSpPr>
          <p:nvPr>
            <p:ph type="sldNum" idx="3"/>
          </p:nvPr>
        </p:nvSpPr>
        <p:spPr/>
        <p:txBody>
          <a:bodyPr/>
          <a:lstStyle/>
          <a:p>
            <a:fld id="{241E3D54-B4E4-42A5-8CFA-077234479D5C}" type="slidenum">
              <a:t>‹N°›</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1721520" y="3735720"/>
            <a:ext cx="5013720" cy="2408400"/>
          </a:xfrm>
          <a:prstGeom prst="rect">
            <a:avLst/>
          </a:prstGeom>
          <a:noFill/>
          <a:ln w="0">
            <a:noFill/>
          </a:ln>
        </p:spPr>
        <p:txBody>
          <a:bodyPr lIns="0" tIns="0" rIns="0" bIns="0" anchor="ctr">
            <a:noAutofit/>
          </a:bodyPr>
          <a:lstStyle/>
          <a:p>
            <a:endParaRPr lang="en-US" sz="1800" b="0" strike="noStrike" spc="-1">
              <a:solidFill>
                <a:srgbClr val="000000"/>
              </a:solidFill>
              <a:latin typeface="Tw Cen MT"/>
            </a:endParaRPr>
          </a:p>
        </p:txBody>
      </p:sp>
      <p:sp>
        <p:nvSpPr>
          <p:cNvPr id="122" name="PlaceHolder 2"/>
          <p:cNvSpPr>
            <a:spLocks noGrp="1"/>
          </p:cNvSpPr>
          <p:nvPr>
            <p:ph/>
          </p:nvPr>
        </p:nvSpPr>
        <p:spPr>
          <a:xfrm>
            <a:off x="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23" name="PlaceHolder 3"/>
          <p:cNvSpPr>
            <a:spLocks noGrp="1"/>
          </p:cNvSpPr>
          <p:nvPr>
            <p:ph/>
          </p:nvPr>
        </p:nvSpPr>
        <p:spPr>
          <a:xfrm>
            <a:off x="412200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24" name="PlaceHolder 4"/>
          <p:cNvSpPr>
            <a:spLocks noGrp="1"/>
          </p:cNvSpPr>
          <p:nvPr>
            <p:ph/>
          </p:nvPr>
        </p:nvSpPr>
        <p:spPr>
          <a:xfrm>
            <a:off x="8244360" y="11304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25" name="PlaceHolder 5"/>
          <p:cNvSpPr>
            <a:spLocks noGrp="1"/>
          </p:cNvSpPr>
          <p:nvPr>
            <p:ph/>
          </p:nvPr>
        </p:nvSpPr>
        <p:spPr>
          <a:xfrm>
            <a:off x="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26" name="PlaceHolder 6"/>
          <p:cNvSpPr>
            <a:spLocks noGrp="1"/>
          </p:cNvSpPr>
          <p:nvPr>
            <p:ph/>
          </p:nvPr>
        </p:nvSpPr>
        <p:spPr>
          <a:xfrm>
            <a:off x="412200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127" name="PlaceHolder 7"/>
          <p:cNvSpPr>
            <a:spLocks noGrp="1"/>
          </p:cNvSpPr>
          <p:nvPr>
            <p:ph/>
          </p:nvPr>
        </p:nvSpPr>
        <p:spPr>
          <a:xfrm>
            <a:off x="8244360" y="1825560"/>
            <a:ext cx="3925440" cy="1563480"/>
          </a:xfrm>
          <a:prstGeom prst="rect">
            <a:avLst/>
          </a:prstGeom>
          <a:noFill/>
          <a:ln w="0">
            <a:noFill/>
          </a:ln>
        </p:spPr>
        <p:txBody>
          <a:bodyPr lIns="0" tIns="0" rIns="0" bIns="0" anchor="t">
            <a:normAutofit/>
          </a:bodyPr>
          <a:lstStyle/>
          <a:p>
            <a:pPr>
              <a:lnSpc>
                <a:spcPct val="90000"/>
              </a:lnSpc>
              <a:spcBef>
                <a:spcPts val="1417"/>
              </a:spcBef>
              <a:buNone/>
            </a:pPr>
            <a:endParaRPr lang="en-US" sz="2200" b="0" strike="noStrike" spc="-1">
              <a:solidFill>
                <a:srgbClr val="000000"/>
              </a:solidFill>
              <a:latin typeface="Tw Cen MT"/>
            </a:endParaRPr>
          </a:p>
        </p:txBody>
      </p:sp>
      <p:sp>
        <p:nvSpPr>
          <p:cNvPr id="9" name="PlaceHolder 8"/>
          <p:cNvSpPr>
            <a:spLocks noGrp="1"/>
          </p:cNvSpPr>
          <p:nvPr>
            <p:ph type="sldNum" idx="3"/>
          </p:nvPr>
        </p:nvSpPr>
        <p:spPr/>
        <p:txBody>
          <a:bodyPr/>
          <a:lstStyle/>
          <a:p>
            <a:fld id="{FF1FC467-8964-4E84-AC90-B6AE26234982}"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traight Connector 7"/>
          <p:cNvSpPr/>
          <p:nvPr/>
        </p:nvSpPr>
        <p:spPr>
          <a:xfrm flipV="1">
            <a:off x="761760" y="826200"/>
            <a:ext cx="360" cy="914400"/>
          </a:xfrm>
          <a:prstGeom prst="line">
            <a:avLst/>
          </a:prstGeom>
          <a:ln w="19080">
            <a:solidFill>
              <a:srgbClr val="58B6C0"/>
            </a:solidFill>
            <a:round/>
          </a:ln>
        </p:spPr>
        <p:style>
          <a:lnRef idx="0">
            <a:scrgbClr r="0" g="0" b="0"/>
          </a:lnRef>
          <a:fillRef idx="0">
            <a:scrgbClr r="0" g="0" b="0"/>
          </a:fillRef>
          <a:effectRef idx="0">
            <a:scrgbClr r="0" g="0" b="0"/>
          </a:effectRef>
          <a:fontRef idx="minor"/>
        </p:style>
      </p:sp>
      <p:sp>
        <p:nvSpPr>
          <p:cNvPr id="9" name="Rectangle 10"/>
          <p:cNvSpPr/>
          <p:nvPr/>
        </p:nvSpPr>
        <p:spPr>
          <a:xfrm>
            <a:off x="0" y="0"/>
            <a:ext cx="12191760" cy="112680"/>
          </a:xfrm>
          <a:prstGeom prst="rect">
            <a:avLst/>
          </a:prstGeom>
          <a:solidFill>
            <a:srgbClr val="58B6C0"/>
          </a:solidFill>
          <a:ln w="15840">
            <a:noFill/>
          </a:ln>
        </p:spPr>
        <p:style>
          <a:lnRef idx="0">
            <a:scrgbClr r="0" g="0" b="0"/>
          </a:lnRef>
          <a:fillRef idx="0">
            <a:scrgbClr r="0" g="0" b="0"/>
          </a:fillRef>
          <a:effectRef idx="0">
            <a:scrgbClr r="0" g="0" b="0"/>
          </a:effectRef>
          <a:fontRef idx="minor"/>
        </p:style>
      </p:sp>
      <p:sp>
        <p:nvSpPr>
          <p:cNvPr id="2" name="PlaceHolder 1"/>
          <p:cNvSpPr>
            <a:spLocks noGrp="1"/>
          </p:cNvSpPr>
          <p:nvPr>
            <p:ph type="title"/>
          </p:nvPr>
        </p:nvSpPr>
        <p:spPr>
          <a:xfrm>
            <a:off x="1721520" y="3735720"/>
            <a:ext cx="5013720" cy="2408400"/>
          </a:xfrm>
          <a:prstGeom prst="rect">
            <a:avLst/>
          </a:prstGeom>
          <a:noFill/>
          <a:ln w="0">
            <a:noFill/>
          </a:ln>
        </p:spPr>
        <p:txBody>
          <a:bodyPr anchor="t">
            <a:normAutofit/>
          </a:bodyPr>
          <a:lstStyle/>
          <a:p>
            <a:pPr>
              <a:lnSpc>
                <a:spcPct val="100000"/>
              </a:lnSpc>
              <a:buNone/>
            </a:pPr>
            <a:r>
              <a:rPr lang="fr-FR" sz="4000" b="0" strike="noStrike" cap="all" spc="97">
                <a:solidFill>
                  <a:srgbClr val="0D0D0D"/>
                </a:solidFill>
                <a:latin typeface="Tw Cen MT Condensed"/>
              </a:rPr>
              <a:t>Modifiez le style du titre</a:t>
            </a:r>
            <a:endParaRPr lang="en-US" sz="4000" b="0" strike="noStrike" spc="-1">
              <a:solidFill>
                <a:srgbClr val="000000"/>
              </a:solidFill>
              <a:latin typeface="Tw Cen MT"/>
            </a:endParaRPr>
          </a:p>
        </p:txBody>
      </p:sp>
      <p:sp>
        <p:nvSpPr>
          <p:cNvPr id="3" name="PlaceHolder 2"/>
          <p:cNvSpPr>
            <a:spLocks noGrp="1"/>
          </p:cNvSpPr>
          <p:nvPr>
            <p:ph type="body"/>
          </p:nvPr>
        </p:nvSpPr>
        <p:spPr>
          <a:xfrm>
            <a:off x="0" y="113040"/>
            <a:ext cx="12191760" cy="3278160"/>
          </a:xfrm>
          <a:prstGeom prst="rect">
            <a:avLst/>
          </a:prstGeom>
          <a:noFill/>
          <a:ln w="0">
            <a:noFill/>
          </a:ln>
        </p:spPr>
        <p:txBody>
          <a:bodyPr lIns="90000" tIns="45000" rIns="90000" bIns="45000" anchor="ctr">
            <a:noAutofit/>
          </a:bodyPr>
          <a:lstStyle/>
          <a:p>
            <a:pPr marL="432000" indent="-324000" algn="ctr">
              <a:lnSpc>
                <a:spcPct val="100000"/>
              </a:lnSpc>
              <a:buClr>
                <a:srgbClr val="000000"/>
              </a:buClr>
              <a:buSzPct val="45000"/>
              <a:buFont typeface="Wingdings" charset="2"/>
              <a:buChar char=""/>
              <a:tabLst>
                <a:tab pos="0" algn="l"/>
              </a:tabLst>
            </a:pPr>
            <a:r>
              <a:rPr lang="fr-FR" sz="1800" b="0" strike="noStrike" spc="-1">
                <a:solidFill>
                  <a:srgbClr val="808080"/>
                </a:solidFill>
                <a:latin typeface="Tw Cen MT"/>
              </a:rPr>
              <a:t>Insérer image</a:t>
            </a:r>
            <a:endParaRPr lang="en-US" sz="1800" b="0" strike="noStrike" spc="-1">
              <a:solidFill>
                <a:srgbClr val="000000"/>
              </a:solidFill>
              <a:latin typeface="Tw Cen MT"/>
            </a:endParaRPr>
          </a:p>
        </p:txBody>
      </p:sp>
      <p:sp>
        <p:nvSpPr>
          <p:cNvPr id="4" name="PlaceHolder 3"/>
          <p:cNvSpPr>
            <a:spLocks noGrp="1"/>
          </p:cNvSpPr>
          <p:nvPr>
            <p:ph type="body"/>
          </p:nvPr>
        </p:nvSpPr>
        <p:spPr>
          <a:xfrm>
            <a:off x="7238880" y="1981080"/>
            <a:ext cx="4389120" cy="4163040"/>
          </a:xfrm>
          <a:prstGeom prst="rect">
            <a:avLst/>
          </a:prstGeom>
          <a:solidFill>
            <a:srgbClr val="FFFFFF"/>
          </a:solidFill>
          <a:ln w="28440">
            <a:solidFill>
              <a:srgbClr val="58B6C0"/>
            </a:solidFill>
            <a:round/>
          </a:ln>
        </p:spPr>
        <p:txBody>
          <a:bodyPr lIns="45720" rIns="45720" anchor="t">
            <a:noAutofit/>
          </a:bodyPr>
          <a:lstStyle/>
          <a:p>
            <a:pPr>
              <a:lnSpc>
                <a:spcPct val="90000"/>
              </a:lnSpc>
              <a:spcBef>
                <a:spcPts val="1199"/>
              </a:spcBef>
              <a:spcAft>
                <a:spcPts val="201"/>
              </a:spcAft>
              <a:buNone/>
              <a:tabLst>
                <a:tab pos="0" algn="l"/>
              </a:tabLst>
            </a:pPr>
            <a:r>
              <a:rPr lang="fr-FR" sz="2200" b="0" strike="noStrike" spc="-1">
                <a:solidFill>
                  <a:srgbClr val="000000">
                    <a:alpha val="0"/>
                  </a:srgbClr>
                </a:solidFill>
                <a:latin typeface="Tw Cen MT"/>
              </a:rPr>
              <a:t>I</a:t>
            </a:r>
            <a:endParaRPr lang="en-US" sz="2200" b="0" strike="noStrike" spc="-1">
              <a:solidFill>
                <a:srgbClr val="000000"/>
              </a:solidFill>
              <a:latin typeface="Tw Cen MT"/>
            </a:endParaRPr>
          </a:p>
        </p:txBody>
      </p:sp>
      <p:sp>
        <p:nvSpPr>
          <p:cNvPr id="5" name="PlaceHolder 4"/>
          <p:cNvSpPr>
            <a:spLocks noGrp="1"/>
          </p:cNvSpPr>
          <p:nvPr>
            <p:ph type="body"/>
          </p:nvPr>
        </p:nvSpPr>
        <p:spPr>
          <a:xfrm>
            <a:off x="7589520" y="2286000"/>
            <a:ext cx="3687840" cy="3580920"/>
          </a:xfrm>
          <a:prstGeom prst="rect">
            <a:avLst/>
          </a:prstGeom>
          <a:noFill/>
          <a:ln w="0">
            <a:noFill/>
          </a:ln>
        </p:spPr>
        <p:txBody>
          <a:bodyPr anchor="t">
            <a:normAutofit/>
          </a:bodyPr>
          <a:lstStyle/>
          <a:p>
            <a:pPr>
              <a:lnSpc>
                <a:spcPct val="100000"/>
              </a:lnSpc>
              <a:buNone/>
              <a:tabLst>
                <a:tab pos="0" algn="l"/>
              </a:tabLst>
            </a:pPr>
            <a:r>
              <a:rPr lang="fr-FR" sz="3200" b="0" strike="noStrike" spc="-1">
                <a:solidFill>
                  <a:srgbClr val="58B6C0"/>
                </a:solidFill>
                <a:latin typeface="Tw Cen MT"/>
              </a:rPr>
              <a:t>Contenu important</a:t>
            </a:r>
            <a:endParaRPr lang="en-US" sz="3200" b="0" strike="noStrike" spc="-1">
              <a:solidFill>
                <a:srgbClr val="000000"/>
              </a:solidFill>
              <a:latin typeface="Tw Cen MT"/>
            </a:endParaRPr>
          </a:p>
        </p:txBody>
      </p:sp>
      <p:sp>
        <p:nvSpPr>
          <p:cNvPr id="6" name="PlaceHolder 5"/>
          <p:cNvSpPr>
            <a:spLocks noGrp="1"/>
          </p:cNvSpPr>
          <p:nvPr>
            <p:ph type="body"/>
          </p:nvPr>
        </p:nvSpPr>
        <p:spPr>
          <a:xfrm>
            <a:off x="549000" y="3718080"/>
            <a:ext cx="914040" cy="929880"/>
          </a:xfrm>
          <a:prstGeom prst="rect">
            <a:avLst/>
          </a:prstGeom>
          <a:noFill/>
          <a:ln w="0">
            <a:noFill/>
          </a:ln>
        </p:spPr>
        <p:txBody>
          <a:bodyPr lIns="90000" tIns="45000" rIns="90000" bIns="45000" anchor="ctr">
            <a:noAutofit/>
          </a:bodyPr>
          <a:lstStyle/>
          <a:p>
            <a:pPr algn="ctr">
              <a:lnSpc>
                <a:spcPct val="100000"/>
              </a:lnSpc>
              <a:buNone/>
              <a:tabLst>
                <a:tab pos="0" algn="l"/>
              </a:tabLst>
            </a:pPr>
            <a:r>
              <a:rPr lang="fr-FR" sz="1800" b="0" strike="noStrike" spc="-1">
                <a:solidFill>
                  <a:srgbClr val="000000"/>
                </a:solidFill>
                <a:latin typeface="Tw Cen MT"/>
              </a:rPr>
              <a:t>Icône</a:t>
            </a:r>
            <a:endParaRPr lang="en-US" sz="1800" b="0" strike="noStrike" spc="-1">
              <a:solidFill>
                <a:srgbClr val="000000"/>
              </a:solidFill>
              <a:latin typeface="Tw Cen MT"/>
            </a:endParaRPr>
          </a:p>
        </p:txBody>
      </p:sp>
      <p:sp>
        <p:nvSpPr>
          <p:cNvPr id="7" name="PlaceHolder 6"/>
          <p:cNvSpPr>
            <a:spLocks noGrp="1"/>
          </p:cNvSpPr>
          <p:nvPr>
            <p:ph type="sldNum" idx="1"/>
          </p:nvPr>
        </p:nvSpPr>
        <p:spPr>
          <a:xfrm>
            <a:off x="628920" y="6339960"/>
            <a:ext cx="302040" cy="365400"/>
          </a:xfrm>
          <a:prstGeom prst="rect">
            <a:avLst/>
          </a:prstGeom>
          <a:solidFill>
            <a:srgbClr val="FFFFFF">
              <a:alpha val="82000"/>
            </a:srgbClr>
          </a:solidFill>
          <a:ln w="0">
            <a:solidFill>
              <a:srgbClr val="58B6C0"/>
            </a:solidFill>
          </a:ln>
        </p:spPr>
        <p:txBody>
          <a:bodyPr lIns="0" rIns="0" anchor="ctr">
            <a:noAutofit/>
          </a:bodyPr>
          <a:lstStyle>
            <a:lvl1pPr algn="ctr">
              <a:lnSpc>
                <a:spcPct val="100000"/>
              </a:lnSpc>
              <a:buNone/>
              <a:defRPr lang="fr-FR" sz="1000" b="0" strike="noStrike" spc="-1">
                <a:solidFill>
                  <a:srgbClr val="191919"/>
                </a:solidFill>
                <a:latin typeface="Tw Cen MT Condensed"/>
              </a:defRPr>
            </a:lvl1pPr>
          </a:lstStyle>
          <a:p>
            <a:pPr algn="ctr">
              <a:lnSpc>
                <a:spcPct val="100000"/>
              </a:lnSpc>
              <a:buNone/>
            </a:pPr>
            <a:fld id="{D2B631B8-4D7A-4F43-9178-1E616DAB59B9}" type="slidenum">
              <a:rPr lang="fr-FR" sz="1000" b="0" strike="noStrike" spc="-1">
                <a:solidFill>
                  <a:srgbClr val="191919"/>
                </a:solidFill>
                <a:latin typeface="Tw Cen MT Condensed"/>
              </a:rPr>
              <a:t>‹N°›</a:t>
            </a:fld>
            <a:endParaRPr lang="fr-FR" sz="10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 name="Straight Connector 7"/>
          <p:cNvSpPr/>
          <p:nvPr/>
        </p:nvSpPr>
        <p:spPr>
          <a:xfrm flipV="1">
            <a:off x="761760" y="826200"/>
            <a:ext cx="360" cy="914400"/>
          </a:xfrm>
          <a:prstGeom prst="line">
            <a:avLst/>
          </a:prstGeom>
          <a:ln w="19080">
            <a:solidFill>
              <a:srgbClr val="58B6C0"/>
            </a:solidFill>
            <a:round/>
          </a:ln>
        </p:spPr>
        <p:style>
          <a:lnRef idx="0">
            <a:scrgbClr r="0" g="0" b="0"/>
          </a:lnRef>
          <a:fillRef idx="0">
            <a:scrgbClr r="0" g="0" b="0"/>
          </a:fillRef>
          <a:effectRef idx="0">
            <a:scrgbClr r="0" g="0" b="0"/>
          </a:effectRef>
          <a:fontRef idx="minor"/>
        </p:style>
      </p:sp>
      <p:sp>
        <p:nvSpPr>
          <p:cNvPr id="45" name="Rectangle 10"/>
          <p:cNvSpPr/>
          <p:nvPr/>
        </p:nvSpPr>
        <p:spPr>
          <a:xfrm>
            <a:off x="0" y="0"/>
            <a:ext cx="12191760" cy="112680"/>
          </a:xfrm>
          <a:prstGeom prst="rect">
            <a:avLst/>
          </a:prstGeom>
          <a:solidFill>
            <a:srgbClr val="58B6C0"/>
          </a:solidFill>
          <a:ln w="15840">
            <a:noFill/>
          </a:ln>
        </p:spPr>
        <p:style>
          <a:lnRef idx="0">
            <a:scrgbClr r="0" g="0" b="0"/>
          </a:lnRef>
          <a:fillRef idx="0">
            <a:scrgbClr r="0" g="0" b="0"/>
          </a:fillRef>
          <a:effectRef idx="0">
            <a:scrgbClr r="0" g="0" b="0"/>
          </a:effectRef>
          <a:fontRef idx="minor"/>
        </p:style>
      </p:sp>
      <p:sp>
        <p:nvSpPr>
          <p:cNvPr id="46" name="PlaceHolder 1"/>
          <p:cNvSpPr>
            <a:spLocks noGrp="1"/>
          </p:cNvSpPr>
          <p:nvPr>
            <p:ph type="title"/>
          </p:nvPr>
        </p:nvSpPr>
        <p:spPr>
          <a:xfrm>
            <a:off x="548640" y="990720"/>
            <a:ext cx="10804680" cy="707400"/>
          </a:xfrm>
          <a:prstGeom prst="rect">
            <a:avLst/>
          </a:prstGeom>
          <a:noFill/>
          <a:ln w="0">
            <a:noFill/>
          </a:ln>
        </p:spPr>
        <p:txBody>
          <a:bodyPr anchor="t">
            <a:normAutofit/>
          </a:bodyPr>
          <a:lstStyle/>
          <a:p>
            <a:pPr>
              <a:lnSpc>
                <a:spcPct val="100000"/>
              </a:lnSpc>
              <a:buNone/>
            </a:pPr>
            <a:r>
              <a:rPr lang="fr-FR" sz="4000" b="0" strike="noStrike" cap="all" spc="97">
                <a:solidFill>
                  <a:srgbClr val="0D0D0D"/>
                </a:solidFill>
                <a:latin typeface="Tw Cen MT Condensed"/>
              </a:rPr>
              <a:t>Modifiez le style du titre</a:t>
            </a:r>
            <a:endParaRPr lang="en-US" sz="4000" b="0" strike="noStrike" spc="-1">
              <a:solidFill>
                <a:srgbClr val="000000"/>
              </a:solidFill>
              <a:latin typeface="Tw Cen MT"/>
            </a:endParaRPr>
          </a:p>
        </p:txBody>
      </p:sp>
      <p:sp>
        <p:nvSpPr>
          <p:cNvPr id="47" name="PlaceHolder 2"/>
          <p:cNvSpPr>
            <a:spLocks noGrp="1"/>
          </p:cNvSpPr>
          <p:nvPr>
            <p:ph type="sldNum" idx="2"/>
          </p:nvPr>
        </p:nvSpPr>
        <p:spPr>
          <a:xfrm>
            <a:off x="628920" y="6339960"/>
            <a:ext cx="302040" cy="365400"/>
          </a:xfrm>
          <a:prstGeom prst="rect">
            <a:avLst/>
          </a:prstGeom>
          <a:solidFill>
            <a:srgbClr val="FFFFFF">
              <a:alpha val="82000"/>
            </a:srgbClr>
          </a:solidFill>
          <a:ln w="0">
            <a:solidFill>
              <a:srgbClr val="58B6C0"/>
            </a:solidFill>
          </a:ln>
        </p:spPr>
        <p:txBody>
          <a:bodyPr lIns="0" rIns="0" anchor="ctr">
            <a:noAutofit/>
          </a:bodyPr>
          <a:lstStyle>
            <a:lvl1pPr algn="ctr">
              <a:lnSpc>
                <a:spcPct val="100000"/>
              </a:lnSpc>
              <a:buNone/>
              <a:defRPr lang="fr-FR" sz="1000" b="0" strike="noStrike" spc="-1">
                <a:solidFill>
                  <a:srgbClr val="191919"/>
                </a:solidFill>
                <a:latin typeface="Tw Cen MT Condensed"/>
              </a:defRPr>
            </a:lvl1pPr>
          </a:lstStyle>
          <a:p>
            <a:pPr algn="ctr">
              <a:lnSpc>
                <a:spcPct val="100000"/>
              </a:lnSpc>
              <a:buNone/>
            </a:pPr>
            <a:fld id="{1337B327-41C1-4BE5-87E4-4E5189AEBF91}" type="slidenum">
              <a:rPr lang="fr-FR" sz="1000" b="0" strike="noStrike" spc="-1">
                <a:solidFill>
                  <a:srgbClr val="191919"/>
                </a:solidFill>
                <a:latin typeface="Tw Cen MT Condensed"/>
              </a:rPr>
              <a:t>‹N°›</a:t>
            </a:fld>
            <a:endParaRPr lang="fr-FR" sz="1000" b="0" strike="noStrike" spc="-1">
              <a:latin typeface="Times New Roman"/>
            </a:endParaRPr>
          </a:p>
        </p:txBody>
      </p:sp>
      <p:sp>
        <p:nvSpPr>
          <p:cNvPr id="48" name="Forme libre : Forme 8"/>
          <p:cNvSpPr/>
          <p:nvPr/>
        </p:nvSpPr>
        <p:spPr>
          <a:xfrm>
            <a:off x="0" y="0"/>
            <a:ext cx="8328960" cy="456840"/>
          </a:xfrm>
          <a:custGeom>
            <a:avLst/>
            <a:gdLst/>
            <a:ahLst/>
            <a:cxnLst/>
            <a:rect l="l" t="t" r="r" b="b"/>
            <a:pathLst>
              <a:path w="8329286" h="457200">
                <a:moveTo>
                  <a:pt x="0" y="0"/>
                </a:moveTo>
                <a:lnTo>
                  <a:pt x="8329286" y="0"/>
                </a:lnTo>
                <a:lnTo>
                  <a:pt x="7982281" y="457200"/>
                </a:lnTo>
                <a:lnTo>
                  <a:pt x="0" y="457200"/>
                </a:lnTo>
                <a:close/>
              </a:path>
            </a:pathLst>
          </a:custGeom>
          <a:solidFill>
            <a:srgbClr val="58B6C0"/>
          </a:solidFill>
          <a:ln w="15840">
            <a:noFill/>
          </a:ln>
          <a:effectLst>
            <a:outerShdw blurRad="50760" dist="37674" dir="2700000" rotWithShape="0">
              <a:srgbClr val="000000">
                <a:alpha val="40000"/>
              </a:srgbClr>
            </a:outerShdw>
          </a:effectLst>
        </p:spPr>
        <p:style>
          <a:lnRef idx="0">
            <a:scrgbClr r="0" g="0" b="0"/>
          </a:lnRef>
          <a:fillRef idx="0">
            <a:scrgbClr r="0" g="0" b="0"/>
          </a:fillRef>
          <a:effectRef idx="0">
            <a:scrgbClr r="0" g="0" b="0"/>
          </a:effectRef>
          <a:fontRef idx="minor"/>
        </p:style>
      </p:sp>
      <p:sp>
        <p:nvSpPr>
          <p:cNvPr id="49"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200" b="0" strike="noStrike" spc="-1">
                <a:solidFill>
                  <a:srgbClr val="000000"/>
                </a:solidFill>
                <a:latin typeface="Tw Cen MT"/>
              </a:rPr>
              <a:t>Cliquez pour éditer le format du plan de texte</a:t>
            </a:r>
          </a:p>
          <a:p>
            <a:pPr marL="864000" lvl="1" indent="-324000">
              <a:lnSpc>
                <a:spcPct val="90000"/>
              </a:lnSpc>
              <a:spcBef>
                <a:spcPts val="1134"/>
              </a:spcBef>
              <a:buClr>
                <a:srgbClr val="000000"/>
              </a:buClr>
              <a:buSzPct val="75000"/>
              <a:buFont typeface="Symbol" charset="2"/>
              <a:buChar char=""/>
            </a:pPr>
            <a:r>
              <a:rPr lang="en-US" sz="1400" b="0" strike="noStrike" spc="-1">
                <a:solidFill>
                  <a:srgbClr val="000000"/>
                </a:solidFill>
                <a:latin typeface="Tw Cen MT"/>
              </a:rPr>
              <a:t>Second niveau de plan</a:t>
            </a:r>
          </a:p>
          <a:p>
            <a:pPr marL="1296000" lvl="2" indent="-288000">
              <a:lnSpc>
                <a:spcPct val="90000"/>
              </a:lnSpc>
              <a:spcBef>
                <a:spcPts val="850"/>
              </a:spcBef>
              <a:buClr>
                <a:srgbClr val="000000"/>
              </a:buClr>
              <a:buSzPct val="45000"/>
              <a:buFont typeface="Wingdings" charset="2"/>
              <a:buChar char=""/>
            </a:pPr>
            <a:r>
              <a:rPr lang="en-US" sz="1400" b="0" strike="noStrike" spc="-1">
                <a:solidFill>
                  <a:srgbClr val="000000"/>
                </a:solidFill>
                <a:latin typeface="Tw Cen MT"/>
              </a:rPr>
              <a:t>Troisième niveau de plan</a:t>
            </a:r>
          </a:p>
          <a:p>
            <a:pPr marL="1728000" lvl="3" indent="-216000">
              <a:lnSpc>
                <a:spcPct val="90000"/>
              </a:lnSpc>
              <a:spcBef>
                <a:spcPts val="567"/>
              </a:spcBef>
              <a:buClr>
                <a:srgbClr val="000000"/>
              </a:buClr>
              <a:buSzPct val="75000"/>
              <a:buFont typeface="Symbol" charset="2"/>
              <a:buChar char=""/>
            </a:pPr>
            <a:r>
              <a:rPr lang="en-US" sz="1400" b="0" strike="noStrike" spc="-1">
                <a:solidFill>
                  <a:srgbClr val="000000"/>
                </a:solidFill>
                <a:latin typeface="Tw Cen MT"/>
              </a:rPr>
              <a:t>Quatrième niveau de plan</a:t>
            </a:r>
          </a:p>
          <a:p>
            <a:pPr marL="2160000" lvl="4"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Tw Cen MT"/>
              </a:rPr>
              <a:t>Cinquième niveau de plan</a:t>
            </a:r>
          </a:p>
          <a:p>
            <a:pPr marL="2592000" lvl="5"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Tw Cen MT"/>
              </a:rPr>
              <a:t>Sixième niveau de plan</a:t>
            </a:r>
          </a:p>
          <a:p>
            <a:pPr marL="3024000" lvl="6"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Tw Cen MT"/>
              </a:rPr>
              <a:t>Septième niveau de plan</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 name="Straight Connector 7"/>
          <p:cNvSpPr/>
          <p:nvPr/>
        </p:nvSpPr>
        <p:spPr>
          <a:xfrm flipV="1">
            <a:off x="761760" y="826200"/>
            <a:ext cx="360" cy="914400"/>
          </a:xfrm>
          <a:prstGeom prst="line">
            <a:avLst/>
          </a:prstGeom>
          <a:ln w="19080">
            <a:solidFill>
              <a:srgbClr val="58B6C0"/>
            </a:solidFill>
            <a:round/>
          </a:ln>
        </p:spPr>
        <p:style>
          <a:lnRef idx="0">
            <a:scrgbClr r="0" g="0" b="0"/>
          </a:lnRef>
          <a:fillRef idx="0">
            <a:scrgbClr r="0" g="0" b="0"/>
          </a:fillRef>
          <a:effectRef idx="0">
            <a:scrgbClr r="0" g="0" b="0"/>
          </a:effectRef>
          <a:fontRef idx="minor"/>
        </p:style>
      </p:sp>
      <p:sp>
        <p:nvSpPr>
          <p:cNvPr id="87" name="Rectangle 10"/>
          <p:cNvSpPr/>
          <p:nvPr/>
        </p:nvSpPr>
        <p:spPr>
          <a:xfrm>
            <a:off x="0" y="0"/>
            <a:ext cx="12191760" cy="112680"/>
          </a:xfrm>
          <a:prstGeom prst="rect">
            <a:avLst/>
          </a:prstGeom>
          <a:solidFill>
            <a:srgbClr val="58B6C0"/>
          </a:solidFill>
          <a:ln w="15840">
            <a:noFill/>
          </a:ln>
        </p:spPr>
        <p:style>
          <a:lnRef idx="0">
            <a:scrgbClr r="0" g="0" b="0"/>
          </a:lnRef>
          <a:fillRef idx="0">
            <a:scrgbClr r="0" g="0" b="0"/>
          </a:fillRef>
          <a:effectRef idx="0">
            <a:scrgbClr r="0" g="0" b="0"/>
          </a:effectRef>
          <a:fontRef idx="minor"/>
        </p:style>
      </p:sp>
      <p:sp>
        <p:nvSpPr>
          <p:cNvPr id="88" name="PlaceHolder 1"/>
          <p:cNvSpPr>
            <a:spLocks noGrp="1"/>
          </p:cNvSpPr>
          <p:nvPr>
            <p:ph type="title"/>
          </p:nvPr>
        </p:nvSpPr>
        <p:spPr>
          <a:xfrm>
            <a:off x="548640" y="990720"/>
            <a:ext cx="10804680" cy="707400"/>
          </a:xfrm>
          <a:prstGeom prst="rect">
            <a:avLst/>
          </a:prstGeom>
          <a:noFill/>
          <a:ln w="0">
            <a:noFill/>
          </a:ln>
        </p:spPr>
        <p:txBody>
          <a:bodyPr anchor="t">
            <a:normAutofit/>
          </a:bodyPr>
          <a:lstStyle/>
          <a:p>
            <a:pPr>
              <a:lnSpc>
                <a:spcPct val="100000"/>
              </a:lnSpc>
              <a:buNone/>
            </a:pPr>
            <a:r>
              <a:rPr lang="fr-FR" sz="4000" b="0" strike="noStrike" cap="all" spc="97">
                <a:solidFill>
                  <a:srgbClr val="0D0D0D"/>
                </a:solidFill>
                <a:latin typeface="Tw Cen MT Condensed"/>
              </a:rPr>
              <a:t>Modifiez le style du titre</a:t>
            </a:r>
            <a:endParaRPr lang="en-US" sz="4000" b="0" strike="noStrike" spc="-1">
              <a:solidFill>
                <a:srgbClr val="000000"/>
              </a:solidFill>
              <a:latin typeface="Tw Cen MT"/>
            </a:endParaRPr>
          </a:p>
        </p:txBody>
      </p:sp>
      <p:sp>
        <p:nvSpPr>
          <p:cNvPr id="89" name="PlaceHolder 2"/>
          <p:cNvSpPr>
            <a:spLocks noGrp="1"/>
          </p:cNvSpPr>
          <p:nvPr>
            <p:ph type="sldNum" idx="3"/>
          </p:nvPr>
        </p:nvSpPr>
        <p:spPr>
          <a:xfrm>
            <a:off x="628920" y="6339960"/>
            <a:ext cx="302040" cy="365400"/>
          </a:xfrm>
          <a:prstGeom prst="rect">
            <a:avLst/>
          </a:prstGeom>
          <a:solidFill>
            <a:srgbClr val="FFFFFF">
              <a:alpha val="82000"/>
            </a:srgbClr>
          </a:solidFill>
          <a:ln w="0">
            <a:solidFill>
              <a:srgbClr val="58B6C0"/>
            </a:solidFill>
          </a:ln>
        </p:spPr>
        <p:txBody>
          <a:bodyPr lIns="0" rIns="0" anchor="ctr">
            <a:noAutofit/>
          </a:bodyPr>
          <a:lstStyle>
            <a:lvl1pPr algn="ctr">
              <a:lnSpc>
                <a:spcPct val="100000"/>
              </a:lnSpc>
              <a:buNone/>
              <a:defRPr lang="fr-FR" sz="1000" b="0" strike="noStrike" spc="-1">
                <a:solidFill>
                  <a:srgbClr val="191919"/>
                </a:solidFill>
                <a:latin typeface="Tw Cen MT Condensed"/>
              </a:defRPr>
            </a:lvl1pPr>
          </a:lstStyle>
          <a:p>
            <a:pPr algn="ctr">
              <a:lnSpc>
                <a:spcPct val="100000"/>
              </a:lnSpc>
              <a:buNone/>
            </a:pPr>
            <a:fld id="{BF60CC8D-E40F-4826-8AF1-261D49FBCF41}" type="slidenum">
              <a:rPr lang="fr-FR" sz="1000" b="0" strike="noStrike" spc="-1">
                <a:solidFill>
                  <a:srgbClr val="191919"/>
                </a:solidFill>
                <a:latin typeface="Tw Cen MT Condensed"/>
              </a:rPr>
              <a:t>‹N°›</a:t>
            </a:fld>
            <a:endParaRPr lang="fr-FR" sz="1000" b="0" strike="noStrike" spc="-1">
              <a:latin typeface="Times New Roman"/>
            </a:endParaRPr>
          </a:p>
        </p:txBody>
      </p:sp>
      <p:sp>
        <p:nvSpPr>
          <p:cNvPr id="90" name="Forme libre : Forme 8"/>
          <p:cNvSpPr/>
          <p:nvPr/>
        </p:nvSpPr>
        <p:spPr>
          <a:xfrm>
            <a:off x="0" y="0"/>
            <a:ext cx="8328960" cy="456840"/>
          </a:xfrm>
          <a:custGeom>
            <a:avLst/>
            <a:gdLst/>
            <a:ahLst/>
            <a:cxnLst/>
            <a:rect l="l" t="t" r="r" b="b"/>
            <a:pathLst>
              <a:path w="8329286" h="457200">
                <a:moveTo>
                  <a:pt x="0" y="0"/>
                </a:moveTo>
                <a:lnTo>
                  <a:pt x="8329286" y="0"/>
                </a:lnTo>
                <a:lnTo>
                  <a:pt x="7982281" y="457200"/>
                </a:lnTo>
                <a:lnTo>
                  <a:pt x="0" y="457200"/>
                </a:lnTo>
                <a:close/>
              </a:path>
            </a:pathLst>
          </a:custGeom>
          <a:solidFill>
            <a:srgbClr val="58B6C0"/>
          </a:solidFill>
          <a:ln w="15840">
            <a:noFill/>
          </a:ln>
          <a:effectLst>
            <a:outerShdw blurRad="50760" dist="37674" dir="2700000" rotWithShape="0">
              <a:srgbClr val="000000">
                <a:alpha val="40000"/>
              </a:srgbClr>
            </a:outerShdw>
          </a:effectLst>
        </p:spPr>
        <p:style>
          <a:lnRef idx="0">
            <a:scrgbClr r="0" g="0" b="0"/>
          </a:lnRef>
          <a:fillRef idx="0">
            <a:scrgbClr r="0" g="0" b="0"/>
          </a:fillRef>
          <a:effectRef idx="0">
            <a:scrgbClr r="0" g="0" b="0"/>
          </a:effectRef>
          <a:fontRef idx="minor"/>
        </p:style>
      </p:sp>
      <p:sp>
        <p:nvSpPr>
          <p:cNvPr id="91"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200" b="0" strike="noStrike" spc="-1">
                <a:solidFill>
                  <a:srgbClr val="000000"/>
                </a:solidFill>
                <a:latin typeface="Tw Cen MT"/>
              </a:rPr>
              <a:t>Cliquez pour éditer le format du plan de texte</a:t>
            </a:r>
          </a:p>
          <a:p>
            <a:pPr marL="864000" lvl="1" indent="-324000">
              <a:lnSpc>
                <a:spcPct val="90000"/>
              </a:lnSpc>
              <a:spcBef>
                <a:spcPts val="1134"/>
              </a:spcBef>
              <a:buClr>
                <a:srgbClr val="000000"/>
              </a:buClr>
              <a:buSzPct val="75000"/>
              <a:buFont typeface="Symbol" charset="2"/>
              <a:buChar char=""/>
            </a:pPr>
            <a:r>
              <a:rPr lang="en-US" sz="1400" b="0" strike="noStrike" spc="-1">
                <a:solidFill>
                  <a:srgbClr val="000000"/>
                </a:solidFill>
                <a:latin typeface="Tw Cen MT"/>
              </a:rPr>
              <a:t>Second niveau de plan</a:t>
            </a:r>
          </a:p>
          <a:p>
            <a:pPr marL="1296000" lvl="2" indent="-288000">
              <a:lnSpc>
                <a:spcPct val="90000"/>
              </a:lnSpc>
              <a:spcBef>
                <a:spcPts val="850"/>
              </a:spcBef>
              <a:buClr>
                <a:srgbClr val="000000"/>
              </a:buClr>
              <a:buSzPct val="45000"/>
              <a:buFont typeface="Wingdings" charset="2"/>
              <a:buChar char=""/>
            </a:pPr>
            <a:r>
              <a:rPr lang="en-US" sz="1400" b="0" strike="noStrike" spc="-1">
                <a:solidFill>
                  <a:srgbClr val="000000"/>
                </a:solidFill>
                <a:latin typeface="Tw Cen MT"/>
              </a:rPr>
              <a:t>Troisième niveau de plan</a:t>
            </a:r>
          </a:p>
          <a:p>
            <a:pPr marL="1728000" lvl="3" indent="-216000">
              <a:lnSpc>
                <a:spcPct val="90000"/>
              </a:lnSpc>
              <a:spcBef>
                <a:spcPts val="567"/>
              </a:spcBef>
              <a:buClr>
                <a:srgbClr val="000000"/>
              </a:buClr>
              <a:buSzPct val="75000"/>
              <a:buFont typeface="Symbol" charset="2"/>
              <a:buChar char=""/>
            </a:pPr>
            <a:r>
              <a:rPr lang="en-US" sz="1400" b="0" strike="noStrike" spc="-1">
                <a:solidFill>
                  <a:srgbClr val="000000"/>
                </a:solidFill>
                <a:latin typeface="Tw Cen MT"/>
              </a:rPr>
              <a:t>Quatrième niveau de plan</a:t>
            </a:r>
          </a:p>
          <a:p>
            <a:pPr marL="2160000" lvl="4"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Tw Cen MT"/>
              </a:rPr>
              <a:t>Cinquième niveau de plan</a:t>
            </a:r>
          </a:p>
          <a:p>
            <a:pPr marL="2592000" lvl="5"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Tw Cen MT"/>
              </a:rPr>
              <a:t>Sixième niveau de plan</a:t>
            </a:r>
          </a:p>
          <a:p>
            <a:pPr marL="3024000" lvl="6" indent="-216000">
              <a:lnSpc>
                <a:spcPct val="90000"/>
              </a:lnSpc>
              <a:spcBef>
                <a:spcPts val="283"/>
              </a:spcBef>
              <a:buClr>
                <a:srgbClr val="000000"/>
              </a:buClr>
              <a:buSzPct val="45000"/>
              <a:buFont typeface="Wingdings" charset="2"/>
              <a:buChar char=""/>
            </a:pPr>
            <a:r>
              <a:rPr lang="en-US" sz="2000" b="0" strike="noStrike" spc="-1">
                <a:solidFill>
                  <a:srgbClr val="000000"/>
                </a:solidFill>
                <a:latin typeface="Tw Cen MT"/>
              </a:rPr>
              <a:t>Septième niveau de plan</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chart" Target="../charts/chart2.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8" Type="http://schemas.openxmlformats.org/officeDocument/2006/relationships/image" Target="../media/image7.wmf"/><Relationship Id="rId3" Type="http://schemas.openxmlformats.org/officeDocument/2006/relationships/image" Target="../media/image3.png"/><Relationship Id="rId7" Type="http://schemas.openxmlformats.org/officeDocument/2006/relationships/oleObject" Target="../embeddings/oleObject2.bin"/><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6.wmf"/><Relationship Id="rId11" Type="http://schemas.openxmlformats.org/officeDocument/2006/relationships/image" Target="../media/image10.jpeg"/><Relationship Id="rId5" Type="http://schemas.openxmlformats.org/officeDocument/2006/relationships/oleObject" Target="../embeddings/oleObject1.bin"/><Relationship Id="rId10" Type="http://schemas.openxmlformats.org/officeDocument/2006/relationships/image" Target="../media/image9.png"/><Relationship Id="rId4" Type="http://schemas.openxmlformats.org/officeDocument/2006/relationships/image" Target="../media/image5.jpeg"/><Relationship Id="rId9"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PlaceHolder 1"/>
          <p:cNvSpPr>
            <a:spLocks noGrp="1"/>
          </p:cNvSpPr>
          <p:nvPr>
            <p:ph type="title"/>
          </p:nvPr>
        </p:nvSpPr>
        <p:spPr>
          <a:xfrm>
            <a:off x="305640" y="3931560"/>
            <a:ext cx="6627600" cy="1867680"/>
          </a:xfrm>
          <a:prstGeom prst="rect">
            <a:avLst/>
          </a:prstGeom>
          <a:noFill/>
          <a:ln w="0">
            <a:noFill/>
          </a:ln>
        </p:spPr>
        <p:txBody>
          <a:bodyPr anchor="t">
            <a:noAutofit/>
          </a:bodyPr>
          <a:lstStyle/>
          <a:p>
            <a:pPr algn="ctr">
              <a:lnSpc>
                <a:spcPct val="100000"/>
              </a:lnSpc>
              <a:buNone/>
            </a:pPr>
            <a:r>
              <a:rPr lang="fr-FR" sz="4000" b="1" strike="noStrike" cap="all" spc="97">
                <a:solidFill>
                  <a:srgbClr val="0D0D0D"/>
                </a:solidFill>
                <a:latin typeface="Tw Cen MT Condensed"/>
              </a:rPr>
              <a:t>ETUDE du Systeme de</a:t>
            </a:r>
            <a:br>
              <a:rPr sz="4000"/>
            </a:br>
            <a:r>
              <a:rPr lang="fr-FR" sz="4000" b="1" strike="noStrike" cap="all" spc="97">
                <a:solidFill>
                  <a:srgbClr val="0D0D0D"/>
                </a:solidFill>
                <a:latin typeface="Tw Cen MT Condensed"/>
              </a:rPr>
              <a:t>CHAUFFAGE</a:t>
            </a:r>
            <a:endParaRPr lang="en-US" sz="4000" b="0" strike="noStrike" spc="-1">
              <a:solidFill>
                <a:srgbClr val="000000"/>
              </a:solidFill>
              <a:latin typeface="Tw Cen MT"/>
            </a:endParaRPr>
          </a:p>
        </p:txBody>
      </p:sp>
      <p:pic>
        <p:nvPicPr>
          <p:cNvPr id="135" name="Espace réservé pour une image  7"/>
          <p:cNvPicPr/>
          <p:nvPr/>
        </p:nvPicPr>
        <p:blipFill>
          <a:blip r:embed="rId3"/>
          <a:srcRect t="32069" b="32069"/>
          <a:stretch/>
        </p:blipFill>
        <p:spPr>
          <a:xfrm>
            <a:off x="0" y="113040"/>
            <a:ext cx="12191760" cy="3278160"/>
          </a:xfrm>
          <a:prstGeom prst="rect">
            <a:avLst/>
          </a:prstGeom>
          <a:ln w="0">
            <a:noFill/>
          </a:ln>
        </p:spPr>
      </p:pic>
      <p:sp>
        <p:nvSpPr>
          <p:cNvPr id="137" name="PlaceHolder 3"/>
          <p:cNvSpPr>
            <a:spLocks noGrp="1"/>
          </p:cNvSpPr>
          <p:nvPr>
            <p:ph/>
          </p:nvPr>
        </p:nvSpPr>
        <p:spPr>
          <a:xfrm>
            <a:off x="7247845" y="2857656"/>
            <a:ext cx="4258800" cy="2852861"/>
          </a:xfrm>
          <a:prstGeom prst="rect">
            <a:avLst/>
          </a:prstGeom>
          <a:ln/>
        </p:spPr>
        <p:style>
          <a:lnRef idx="2">
            <a:schemeClr val="accent1"/>
          </a:lnRef>
          <a:fillRef idx="1">
            <a:schemeClr val="lt1"/>
          </a:fillRef>
          <a:effectRef idx="0">
            <a:schemeClr val="accent1"/>
          </a:effectRef>
          <a:fontRef idx="minor">
            <a:schemeClr val="dk1"/>
          </a:fontRef>
        </p:style>
        <p:txBody>
          <a:bodyPr anchor="t">
            <a:normAutofit fontScale="98000"/>
          </a:bodyPr>
          <a:lstStyle/>
          <a:p>
            <a:pPr algn="ctr">
              <a:lnSpc>
                <a:spcPct val="100000"/>
              </a:lnSpc>
              <a:spcAft>
                <a:spcPts val="601"/>
              </a:spcAft>
              <a:buNone/>
              <a:tabLst>
                <a:tab pos="0" algn="l"/>
              </a:tabLst>
            </a:pPr>
            <a:endParaRPr lang="fr-FR" sz="2800" b="1" strike="noStrike" spc="-1" dirty="0">
              <a:solidFill>
                <a:srgbClr val="2683C6"/>
              </a:solidFill>
              <a:latin typeface="Tw Cen MT"/>
            </a:endParaRPr>
          </a:p>
          <a:p>
            <a:pPr algn="ctr">
              <a:lnSpc>
                <a:spcPct val="100000"/>
              </a:lnSpc>
              <a:spcAft>
                <a:spcPts val="601"/>
              </a:spcAft>
              <a:buNone/>
              <a:tabLst>
                <a:tab pos="0" algn="l"/>
              </a:tabLst>
            </a:pPr>
            <a:endParaRPr lang="fr-FR" sz="2800" b="1" spc="-1" dirty="0">
              <a:solidFill>
                <a:srgbClr val="2683C6"/>
              </a:solidFill>
              <a:latin typeface="Tw Cen MT"/>
            </a:endParaRPr>
          </a:p>
          <a:p>
            <a:pPr algn="ctr">
              <a:lnSpc>
                <a:spcPct val="100000"/>
              </a:lnSpc>
              <a:spcAft>
                <a:spcPts val="601"/>
              </a:spcAft>
              <a:buNone/>
              <a:tabLst>
                <a:tab pos="0" algn="l"/>
              </a:tabLst>
            </a:pPr>
            <a:r>
              <a:rPr lang="fr-FR" sz="2800" b="1" strike="noStrike" spc="-1" dirty="0">
                <a:solidFill>
                  <a:srgbClr val="2683C6"/>
                </a:solidFill>
                <a:latin typeface="Tw Cen MT"/>
              </a:rPr>
              <a:t>ASSEMBLEE GENERALE</a:t>
            </a:r>
            <a:endParaRPr lang="en-US" sz="2800" b="0" strike="noStrike" spc="-1" dirty="0">
              <a:solidFill>
                <a:srgbClr val="000000"/>
              </a:solidFill>
              <a:latin typeface="Tw Cen MT"/>
            </a:endParaRPr>
          </a:p>
          <a:p>
            <a:pPr algn="ctr">
              <a:lnSpc>
                <a:spcPct val="100000"/>
              </a:lnSpc>
              <a:spcAft>
                <a:spcPts val="601"/>
              </a:spcAft>
              <a:buNone/>
              <a:tabLst>
                <a:tab pos="0" algn="l"/>
              </a:tabLst>
            </a:pPr>
            <a:endParaRPr lang="en-US" sz="2800" b="0" strike="noStrike" spc="-1" dirty="0">
              <a:solidFill>
                <a:srgbClr val="000000"/>
              </a:solidFill>
              <a:latin typeface="Tw Cen MT"/>
            </a:endParaRPr>
          </a:p>
          <a:p>
            <a:pPr algn="ctr">
              <a:lnSpc>
                <a:spcPct val="100000"/>
              </a:lnSpc>
              <a:spcAft>
                <a:spcPts val="601"/>
              </a:spcAft>
              <a:buNone/>
              <a:tabLst>
                <a:tab pos="0" algn="l"/>
              </a:tabLst>
            </a:pPr>
            <a:r>
              <a:rPr lang="fr-FR" sz="2800" b="1" strike="noStrike" spc="-1" dirty="0">
                <a:solidFill>
                  <a:srgbClr val="2683C6"/>
                </a:solidFill>
                <a:latin typeface="Tw Cen MT"/>
              </a:rPr>
              <a:t>24 MAI 2023</a:t>
            </a:r>
            <a:endParaRPr lang="en-US" sz="2800" b="0" strike="noStrike" spc="-1" dirty="0">
              <a:solidFill>
                <a:srgbClr val="000000"/>
              </a:solidFill>
              <a:latin typeface="Tw Cen MT"/>
            </a:endParaRPr>
          </a:p>
        </p:txBody>
      </p:sp>
      <p:sp>
        <p:nvSpPr>
          <p:cNvPr id="138" name="PlaceHolder 4"/>
          <p:cNvSpPr>
            <a:spLocks noGrp="1"/>
          </p:cNvSpPr>
          <p:nvPr>
            <p:ph type="sldNum" idx="7"/>
          </p:nvPr>
        </p:nvSpPr>
        <p:spPr>
          <a:xfrm>
            <a:off x="628920" y="6339960"/>
            <a:ext cx="302040" cy="365400"/>
          </a:xfrm>
          <a:prstGeom prst="rect">
            <a:avLst/>
          </a:prstGeom>
          <a:solidFill>
            <a:srgbClr val="FFFFFF">
              <a:alpha val="82000"/>
            </a:srgbClr>
          </a:solidFill>
          <a:ln w="0">
            <a:solidFill>
              <a:srgbClr val="58B6C0"/>
            </a:solidFill>
          </a:ln>
        </p:spPr>
        <p:txBody>
          <a:bodyPr lIns="0" rIns="0" anchor="ctr">
            <a:noAutofit/>
          </a:bodyPr>
          <a:lstStyle>
            <a:lvl1pPr algn="ctr">
              <a:lnSpc>
                <a:spcPct val="100000"/>
              </a:lnSpc>
              <a:spcAft>
                <a:spcPts val="601"/>
              </a:spcAft>
              <a:buNone/>
              <a:defRPr lang="fr-FR" sz="1000" b="0" strike="noStrike" spc="-1">
                <a:solidFill>
                  <a:srgbClr val="191919"/>
                </a:solidFill>
                <a:latin typeface="Tw Cen MT Condensed"/>
              </a:defRPr>
            </a:lvl1pPr>
          </a:lstStyle>
          <a:p>
            <a:pPr algn="ctr">
              <a:lnSpc>
                <a:spcPct val="100000"/>
              </a:lnSpc>
              <a:spcAft>
                <a:spcPts val="601"/>
              </a:spcAft>
              <a:buNone/>
            </a:pPr>
            <a:fld id="{80896CE1-270A-4060-B40D-30C475D801C2}" type="slidenum">
              <a:rPr lang="fr-FR" sz="1000" b="0" strike="noStrike" spc="-1">
                <a:solidFill>
                  <a:srgbClr val="191919"/>
                </a:solidFill>
                <a:latin typeface="Tw Cen MT Condensed"/>
              </a:rPr>
              <a:t>1</a:t>
            </a:fld>
            <a:endParaRPr lang="fr-FR" sz="1000" b="0" strike="noStrike" spc="-1">
              <a:latin typeface="Times New Roman"/>
            </a:endParaRPr>
          </a:p>
        </p:txBody>
      </p:sp>
      <p:pic>
        <p:nvPicPr>
          <p:cNvPr id="139" name="Image 8" descr="Une image contenant texte&#10;&#10;Description générée automatiquement"/>
          <p:cNvPicPr/>
          <p:nvPr/>
        </p:nvPicPr>
        <p:blipFill>
          <a:blip r:embed="rId4"/>
          <a:stretch/>
        </p:blipFill>
        <p:spPr>
          <a:xfrm>
            <a:off x="7475005" y="2914555"/>
            <a:ext cx="3804480" cy="863640"/>
          </a:xfrm>
          <a:prstGeom prst="rect">
            <a:avLst/>
          </a:prstGeom>
          <a:ln w="0">
            <a:noFill/>
          </a:ln>
        </p:spPr>
      </p:pic>
      <p:sp>
        <p:nvSpPr>
          <p:cNvPr id="140" name="ZoneTexte 9"/>
          <p:cNvSpPr/>
          <p:nvPr/>
        </p:nvSpPr>
        <p:spPr>
          <a:xfrm flipH="1">
            <a:off x="7813440" y="6008760"/>
            <a:ext cx="4258800" cy="942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buNone/>
            </a:pPr>
            <a:r>
              <a:rPr lang="fr-FR" sz="2800" b="1" strike="noStrike" spc="-1">
                <a:solidFill>
                  <a:srgbClr val="000000"/>
                </a:solidFill>
                <a:latin typeface="Tw Cen MT"/>
              </a:rPr>
              <a:t>LE CONSEIL SYNDICAL </a:t>
            </a:r>
            <a:endParaRPr lang="fr-FR"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p15="http://schemas.microsoft.com/office/powerpoint/2012/main"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1" name="Image 15"/>
          <p:cNvPicPr/>
          <p:nvPr/>
        </p:nvPicPr>
        <p:blipFill>
          <a:blip r:embed="rId3"/>
          <a:stretch/>
        </p:blipFill>
        <p:spPr>
          <a:xfrm>
            <a:off x="11253240" y="116640"/>
            <a:ext cx="938520" cy="1152000"/>
          </a:xfrm>
          <a:prstGeom prst="rect">
            <a:avLst/>
          </a:prstGeom>
          <a:ln w="0">
            <a:noFill/>
          </a:ln>
        </p:spPr>
      </p:pic>
      <p:sp>
        <p:nvSpPr>
          <p:cNvPr id="142" name="PlaceHolder 1"/>
          <p:cNvSpPr>
            <a:spLocks noGrp="1"/>
          </p:cNvSpPr>
          <p:nvPr>
            <p:ph type="title"/>
          </p:nvPr>
        </p:nvSpPr>
        <p:spPr>
          <a:xfrm>
            <a:off x="910786" y="904500"/>
            <a:ext cx="11077560" cy="728280"/>
          </a:xfrm>
          <a:prstGeom prst="rect">
            <a:avLst/>
          </a:prstGeom>
          <a:noFill/>
          <a:ln w="0">
            <a:noFill/>
          </a:ln>
        </p:spPr>
        <p:txBody>
          <a:bodyPr anchor="t">
            <a:noAutofit/>
          </a:bodyPr>
          <a:lstStyle/>
          <a:p>
            <a:r>
              <a:rPr lang="en-US" sz="2400" b="1" strike="noStrike" spc="-1" dirty="0">
                <a:solidFill>
                  <a:srgbClr val="000000"/>
                </a:solidFill>
                <a:latin typeface="Tw Cen MT"/>
              </a:rPr>
              <a:t>Constitution d’un </a:t>
            </a:r>
            <a:r>
              <a:rPr lang="en-US" sz="2400" b="1" strike="noStrike" spc="-1" dirty="0" err="1">
                <a:solidFill>
                  <a:srgbClr val="000000"/>
                </a:solidFill>
                <a:latin typeface="Tw Cen MT"/>
              </a:rPr>
              <a:t>groupe</a:t>
            </a:r>
            <a:r>
              <a:rPr lang="en-US" sz="2400" b="1" strike="noStrike" spc="-1" dirty="0">
                <a:solidFill>
                  <a:srgbClr val="000000"/>
                </a:solidFill>
                <a:latin typeface="Tw Cen MT"/>
              </a:rPr>
              <a:t> </a:t>
            </a:r>
            <a:r>
              <a:rPr lang="en-US" sz="2400" b="1" strike="noStrike" spc="-1" dirty="0" err="1">
                <a:solidFill>
                  <a:srgbClr val="000000"/>
                </a:solidFill>
                <a:latin typeface="Tw Cen MT"/>
              </a:rPr>
              <a:t>Chauffage-Economie</a:t>
            </a:r>
            <a:r>
              <a:rPr lang="en-US" sz="2400" b="1" strike="noStrike" spc="-1" dirty="0">
                <a:solidFill>
                  <a:srgbClr val="000000"/>
                </a:solidFill>
                <a:latin typeface="Tw Cen MT"/>
              </a:rPr>
              <a:t> </a:t>
            </a:r>
            <a:r>
              <a:rPr lang="en-US" sz="2400" b="1" strike="noStrike" spc="-1" dirty="0" err="1">
                <a:solidFill>
                  <a:srgbClr val="000000"/>
                </a:solidFill>
                <a:latin typeface="Tw Cen MT"/>
              </a:rPr>
              <a:t>d’énergie</a:t>
            </a:r>
            <a:r>
              <a:rPr lang="en-US" sz="2400" b="1" strike="noStrike" spc="-1" dirty="0">
                <a:solidFill>
                  <a:srgbClr val="000000"/>
                </a:solidFill>
                <a:latin typeface="Tw Cen MT"/>
              </a:rPr>
              <a:t> </a:t>
            </a:r>
            <a:r>
              <a:rPr lang="en-US" sz="2400" b="1" strike="noStrike" spc="-1" dirty="0" err="1">
                <a:solidFill>
                  <a:srgbClr val="000000"/>
                </a:solidFill>
                <a:latin typeface="Tw Cen MT"/>
              </a:rPr>
              <a:t>en</a:t>
            </a:r>
            <a:r>
              <a:rPr lang="en-US" sz="2400" b="1" strike="noStrike" spc="-1" dirty="0">
                <a:solidFill>
                  <a:srgbClr val="000000"/>
                </a:solidFill>
                <a:latin typeface="Tw Cen MT"/>
              </a:rPr>
              <a:t> </a:t>
            </a:r>
            <a:r>
              <a:rPr lang="en-US" sz="2400" b="1" strike="noStrike" spc="-1" dirty="0" err="1">
                <a:solidFill>
                  <a:srgbClr val="000000"/>
                </a:solidFill>
                <a:latin typeface="Tw Cen MT"/>
              </a:rPr>
              <a:t>septembre</a:t>
            </a:r>
            <a:r>
              <a:rPr lang="en-US" sz="2400" b="1" strike="noStrike" spc="-1" dirty="0">
                <a:solidFill>
                  <a:srgbClr val="000000"/>
                </a:solidFill>
                <a:latin typeface="Tw Cen MT"/>
              </a:rPr>
              <a:t> 2022</a:t>
            </a:r>
            <a:br>
              <a:rPr sz="2400" b="1" dirty="0"/>
            </a:br>
            <a:r>
              <a:rPr lang="en-US" sz="2400" b="1" strike="noStrike" spc="-1" dirty="0">
                <a:solidFill>
                  <a:srgbClr val="000000"/>
                </a:solidFill>
                <a:latin typeface="Tw Cen MT"/>
              </a:rPr>
              <a:t>- G. Joly (CS), S. Nicolas (CS), JB </a:t>
            </a:r>
            <a:r>
              <a:rPr lang="en-US" sz="2400" b="1" strike="noStrike" spc="-1" dirty="0" err="1">
                <a:solidFill>
                  <a:srgbClr val="000000"/>
                </a:solidFill>
                <a:latin typeface="Tw Cen MT"/>
              </a:rPr>
              <a:t>Barbenchon</a:t>
            </a:r>
            <a:r>
              <a:rPr lang="en-US" sz="2400" b="1" strike="noStrike" spc="-1" dirty="0">
                <a:solidFill>
                  <a:srgbClr val="000000"/>
                </a:solidFill>
                <a:latin typeface="Tw Cen MT"/>
              </a:rPr>
              <a:t> / J. Faure </a:t>
            </a:r>
            <a:br>
              <a:rPr sz="2400" dirty="0"/>
            </a:br>
            <a:br>
              <a:rPr sz="2400" dirty="0"/>
            </a:br>
            <a:r>
              <a:rPr lang="en-US" sz="3200" b="1" strike="noStrike" spc="-1" dirty="0">
                <a:solidFill>
                  <a:srgbClr val="000000"/>
                </a:solidFill>
                <a:latin typeface="Tw Cen MT"/>
              </a:rPr>
              <a:t>3 </a:t>
            </a:r>
            <a:r>
              <a:rPr lang="en-US" sz="3200" b="1" strike="noStrike" spc="-1" dirty="0" err="1">
                <a:solidFill>
                  <a:srgbClr val="000000"/>
                </a:solidFill>
                <a:latin typeface="Tw Cen MT"/>
              </a:rPr>
              <a:t>objectifs</a:t>
            </a:r>
            <a:r>
              <a:rPr lang="en-US" sz="3200" b="1" strike="noStrike" spc="-1" dirty="0">
                <a:solidFill>
                  <a:srgbClr val="000000"/>
                </a:solidFill>
                <a:latin typeface="Tw Cen MT"/>
              </a:rPr>
              <a:t>:</a:t>
            </a:r>
            <a:br>
              <a:rPr sz="2400" dirty="0"/>
            </a:br>
            <a:br>
              <a:rPr sz="2400" dirty="0"/>
            </a:br>
            <a:r>
              <a:rPr lang="en-US" sz="2400" strike="noStrike" spc="-1" dirty="0">
                <a:solidFill>
                  <a:srgbClr val="000000"/>
                </a:solidFill>
                <a:latin typeface="Tw Cen MT"/>
              </a:rPr>
              <a:t>1) </a:t>
            </a:r>
            <a:r>
              <a:rPr lang="en-US" sz="2400" strike="noStrike" spc="-1" dirty="0" err="1">
                <a:solidFill>
                  <a:srgbClr val="000000"/>
                </a:solidFill>
                <a:latin typeface="Tw Cen MT"/>
              </a:rPr>
              <a:t>Etudier</a:t>
            </a:r>
            <a:r>
              <a:rPr lang="en-US" sz="2400" strike="noStrike" spc="-1" dirty="0">
                <a:solidFill>
                  <a:srgbClr val="000000"/>
                </a:solidFill>
                <a:latin typeface="Tw Cen MT"/>
              </a:rPr>
              <a:t> </a:t>
            </a:r>
            <a:r>
              <a:rPr lang="en-US" sz="2400" strike="noStrike" spc="-1" dirty="0" err="1">
                <a:solidFill>
                  <a:srgbClr val="000000"/>
                </a:solidFill>
                <a:latin typeface="Tw Cen MT"/>
              </a:rPr>
              <a:t>notre</a:t>
            </a:r>
            <a:r>
              <a:rPr lang="en-US" sz="2400" strike="noStrike" spc="-1" dirty="0">
                <a:solidFill>
                  <a:srgbClr val="000000"/>
                </a:solidFill>
                <a:latin typeface="Tw Cen MT"/>
              </a:rPr>
              <a:t> </a:t>
            </a:r>
            <a:r>
              <a:rPr lang="en-US" sz="2400" strike="noStrike" spc="-1" dirty="0" err="1">
                <a:solidFill>
                  <a:srgbClr val="000000"/>
                </a:solidFill>
                <a:latin typeface="Tw Cen MT"/>
              </a:rPr>
              <a:t>consommation</a:t>
            </a:r>
            <a:r>
              <a:rPr lang="en-US" sz="2400" strike="noStrike" spc="-1" dirty="0">
                <a:solidFill>
                  <a:srgbClr val="000000"/>
                </a:solidFill>
                <a:latin typeface="Tw Cen MT"/>
              </a:rPr>
              <a:t> de </a:t>
            </a:r>
            <a:r>
              <a:rPr lang="en-US" sz="2400" strike="noStrike" spc="-1" dirty="0" err="1">
                <a:solidFill>
                  <a:srgbClr val="000000"/>
                </a:solidFill>
                <a:latin typeface="Tw Cen MT"/>
              </a:rPr>
              <a:t>gaz</a:t>
            </a:r>
            <a:r>
              <a:rPr lang="en-US" sz="2400" strike="noStrike" spc="-1" dirty="0">
                <a:solidFill>
                  <a:srgbClr val="000000"/>
                </a:solidFill>
                <a:latin typeface="Tw Cen MT"/>
              </a:rPr>
              <a:t>, </a:t>
            </a:r>
            <a:r>
              <a:rPr lang="en-US" sz="2400" strike="noStrike" spc="-1" dirty="0" err="1">
                <a:solidFill>
                  <a:srgbClr val="000000"/>
                </a:solidFill>
                <a:latin typeface="Tw Cen MT"/>
              </a:rPr>
              <a:t>sa</a:t>
            </a:r>
            <a:r>
              <a:rPr lang="en-US" sz="2400" strike="noStrike" spc="-1" dirty="0">
                <a:solidFill>
                  <a:srgbClr val="000000"/>
                </a:solidFill>
                <a:latin typeface="Tw Cen MT"/>
              </a:rPr>
              <a:t> </a:t>
            </a:r>
            <a:r>
              <a:rPr lang="en-US" sz="2400" strike="noStrike" spc="-1" dirty="0" err="1">
                <a:solidFill>
                  <a:srgbClr val="000000"/>
                </a:solidFill>
                <a:latin typeface="Tw Cen MT"/>
              </a:rPr>
              <a:t>répartition</a:t>
            </a:r>
            <a:r>
              <a:rPr lang="en-US" sz="2400" strike="noStrike" spc="-1" dirty="0">
                <a:solidFill>
                  <a:srgbClr val="000000"/>
                </a:solidFill>
                <a:latin typeface="Tw Cen MT"/>
              </a:rPr>
              <a:t> et </a:t>
            </a:r>
            <a:r>
              <a:rPr lang="en-US" sz="2400" strike="noStrike" spc="-1" dirty="0" err="1">
                <a:solidFill>
                  <a:srgbClr val="000000"/>
                </a:solidFill>
                <a:latin typeface="Tw Cen MT"/>
              </a:rPr>
              <a:t>contrôler</a:t>
            </a:r>
            <a:r>
              <a:rPr lang="en-US" sz="2400" strike="noStrike" spc="-1" dirty="0">
                <a:solidFill>
                  <a:srgbClr val="000000"/>
                </a:solidFill>
                <a:latin typeface="Tw Cen MT"/>
              </a:rPr>
              <a:t> la prestation de SOFRATHERM, GIFFARD </a:t>
            </a:r>
            <a:br>
              <a:rPr sz="2400" dirty="0"/>
            </a:br>
            <a:br>
              <a:rPr sz="2400" dirty="0"/>
            </a:br>
            <a:r>
              <a:rPr lang="en-US" sz="2400" strike="noStrike" spc="-1" dirty="0">
                <a:solidFill>
                  <a:srgbClr val="000000"/>
                </a:solidFill>
                <a:latin typeface="Tw Cen MT"/>
              </a:rPr>
              <a:t>2) Identifier et proposer des </a:t>
            </a:r>
            <a:r>
              <a:rPr lang="en-US" sz="2400" strike="noStrike" spc="-1" dirty="0" err="1">
                <a:solidFill>
                  <a:srgbClr val="000000"/>
                </a:solidFill>
                <a:latin typeface="Tw Cen MT"/>
              </a:rPr>
              <a:t>pistes</a:t>
            </a:r>
            <a:r>
              <a:rPr lang="en-US" sz="2400" strike="noStrike" spc="-1" dirty="0">
                <a:solidFill>
                  <a:srgbClr val="000000"/>
                </a:solidFill>
                <a:latin typeface="Tw Cen MT"/>
              </a:rPr>
              <a:t> </a:t>
            </a:r>
            <a:r>
              <a:rPr lang="en-US" sz="2400" strike="noStrike" spc="-1" dirty="0" err="1">
                <a:solidFill>
                  <a:srgbClr val="000000"/>
                </a:solidFill>
                <a:latin typeface="Tw Cen MT"/>
              </a:rPr>
              <a:t>d’améliorations</a:t>
            </a:r>
            <a:r>
              <a:rPr lang="en-US" sz="2400" strike="noStrike" spc="-1" dirty="0">
                <a:solidFill>
                  <a:srgbClr val="000000"/>
                </a:solidFill>
                <a:latin typeface="Tw Cen MT"/>
              </a:rPr>
              <a:t> </a:t>
            </a:r>
            <a:r>
              <a:rPr lang="en-US" sz="2400" strike="noStrike" spc="-1" dirty="0" err="1">
                <a:solidFill>
                  <a:srgbClr val="000000"/>
                </a:solidFill>
                <a:latin typeface="Tw Cen MT"/>
              </a:rPr>
              <a:t>énergétiques</a:t>
            </a:r>
            <a:r>
              <a:rPr lang="en-US" sz="2400" strike="noStrike" spc="-1" dirty="0">
                <a:solidFill>
                  <a:srgbClr val="000000"/>
                </a:solidFill>
                <a:latin typeface="Tw Cen MT"/>
              </a:rPr>
              <a:t> et du </a:t>
            </a:r>
            <a:r>
              <a:rPr lang="en-US" sz="2400" strike="noStrike" spc="-1" dirty="0" err="1">
                <a:solidFill>
                  <a:srgbClr val="000000"/>
                </a:solidFill>
                <a:latin typeface="Tw Cen MT"/>
              </a:rPr>
              <a:t>confort</a:t>
            </a:r>
            <a:r>
              <a:rPr lang="en-US" sz="2400" strike="noStrike" spc="-1" dirty="0">
                <a:solidFill>
                  <a:srgbClr val="000000"/>
                </a:solidFill>
                <a:latin typeface="Tw Cen MT"/>
              </a:rPr>
              <a:t> </a:t>
            </a:r>
            <a:r>
              <a:rPr lang="en-US" sz="2400" strike="noStrike" spc="-1" dirty="0" err="1">
                <a:solidFill>
                  <a:srgbClr val="000000"/>
                </a:solidFill>
                <a:latin typeface="Tw Cen MT"/>
              </a:rPr>
              <a:t>thermique</a:t>
            </a:r>
            <a:r>
              <a:rPr lang="en-US" sz="2400" strike="noStrike" spc="-1" dirty="0">
                <a:solidFill>
                  <a:srgbClr val="000000"/>
                </a:solidFill>
                <a:latin typeface="Tw Cen MT"/>
              </a:rPr>
              <a:t> de </a:t>
            </a:r>
            <a:r>
              <a:rPr lang="en-US" sz="2400" strike="noStrike" spc="-1" dirty="0" err="1">
                <a:solidFill>
                  <a:srgbClr val="000000"/>
                </a:solidFill>
                <a:latin typeface="Tw Cen MT"/>
              </a:rPr>
              <a:t>notre</a:t>
            </a:r>
            <a:r>
              <a:rPr lang="en-US" sz="2400" strike="noStrike" spc="-1" dirty="0">
                <a:solidFill>
                  <a:srgbClr val="000000"/>
                </a:solidFill>
                <a:latin typeface="Tw Cen MT"/>
              </a:rPr>
              <a:t> </a:t>
            </a:r>
            <a:r>
              <a:rPr lang="en-US" sz="2400" strike="noStrike" spc="-1" dirty="0" err="1">
                <a:solidFill>
                  <a:srgbClr val="000000"/>
                </a:solidFill>
                <a:latin typeface="Tw Cen MT"/>
              </a:rPr>
              <a:t>résidence</a:t>
            </a:r>
            <a:r>
              <a:rPr lang="en-US" sz="2400" strike="noStrike" spc="-1" dirty="0">
                <a:solidFill>
                  <a:srgbClr val="000000"/>
                </a:solidFill>
                <a:latin typeface="Tw Cen MT"/>
              </a:rPr>
              <a:t> au </a:t>
            </a:r>
            <a:r>
              <a:rPr lang="en-US" sz="2400" strike="noStrike" spc="-1" dirty="0" err="1">
                <a:solidFill>
                  <a:srgbClr val="000000"/>
                </a:solidFill>
                <a:latin typeface="Tw Cen MT"/>
              </a:rPr>
              <a:t>niveau</a:t>
            </a:r>
            <a:r>
              <a:rPr lang="en-US" sz="2400" strike="noStrike" spc="-1" dirty="0">
                <a:solidFill>
                  <a:srgbClr val="000000"/>
                </a:solidFill>
                <a:latin typeface="Tw Cen MT"/>
              </a:rPr>
              <a:t> </a:t>
            </a:r>
            <a:r>
              <a:rPr lang="en-US" sz="2400" strike="noStrike" spc="-1" dirty="0" err="1">
                <a:solidFill>
                  <a:srgbClr val="000000"/>
                </a:solidFill>
                <a:latin typeface="Tw Cen MT"/>
              </a:rPr>
              <a:t>individuel</a:t>
            </a:r>
            <a:r>
              <a:rPr lang="en-US" sz="2400" strike="noStrike" spc="-1" dirty="0">
                <a:solidFill>
                  <a:srgbClr val="000000"/>
                </a:solidFill>
                <a:latin typeface="Tw Cen MT"/>
              </a:rPr>
              <a:t> (conseils) et </a:t>
            </a:r>
            <a:r>
              <a:rPr lang="en-US" sz="2400" strike="noStrike" spc="-1" dirty="0" err="1">
                <a:solidFill>
                  <a:srgbClr val="000000"/>
                </a:solidFill>
                <a:latin typeface="Tw Cen MT"/>
              </a:rPr>
              <a:t>collectif</a:t>
            </a:r>
            <a:r>
              <a:rPr lang="en-US" sz="2400" strike="noStrike" spc="-1" dirty="0">
                <a:solidFill>
                  <a:srgbClr val="000000"/>
                </a:solidFill>
                <a:latin typeface="Tw Cen MT"/>
              </a:rPr>
              <a:t> (travaux </a:t>
            </a:r>
            <a:r>
              <a:rPr lang="en-US" sz="2400" strike="noStrike" spc="-1" dirty="0" err="1">
                <a:solidFill>
                  <a:srgbClr val="000000"/>
                </a:solidFill>
                <a:latin typeface="Tw Cen MT"/>
              </a:rPr>
              <a:t>peu</a:t>
            </a:r>
            <a:r>
              <a:rPr lang="en-US" sz="2400" strike="noStrike" spc="-1" dirty="0">
                <a:solidFill>
                  <a:srgbClr val="000000"/>
                </a:solidFill>
                <a:latin typeface="Tw Cen MT"/>
              </a:rPr>
              <a:t> </a:t>
            </a:r>
            <a:r>
              <a:rPr lang="en-US" sz="2400" strike="noStrike" spc="-1" dirty="0" err="1">
                <a:solidFill>
                  <a:srgbClr val="000000"/>
                </a:solidFill>
                <a:latin typeface="Tw Cen MT"/>
              </a:rPr>
              <a:t>coûteux</a:t>
            </a:r>
            <a:r>
              <a:rPr lang="en-US" sz="2400" strike="noStrike" spc="-1" dirty="0">
                <a:solidFill>
                  <a:srgbClr val="000000"/>
                </a:solidFill>
                <a:latin typeface="Tw Cen MT"/>
              </a:rPr>
              <a:t>, </a:t>
            </a:r>
            <a:r>
              <a:rPr lang="en-US" sz="2400" strike="noStrike" spc="-1" dirty="0" err="1">
                <a:solidFill>
                  <a:srgbClr val="000000"/>
                </a:solidFill>
                <a:latin typeface="Tw Cen MT"/>
              </a:rPr>
              <a:t>bonnes</a:t>
            </a:r>
            <a:r>
              <a:rPr lang="en-US" sz="2400" strike="noStrike" spc="-1" dirty="0">
                <a:solidFill>
                  <a:srgbClr val="000000"/>
                </a:solidFill>
                <a:latin typeface="Tw Cen MT"/>
              </a:rPr>
              <a:t> pratiques,...)</a:t>
            </a:r>
            <a:br>
              <a:rPr sz="2400" dirty="0"/>
            </a:br>
            <a:br>
              <a:rPr sz="2400" dirty="0"/>
            </a:br>
            <a:r>
              <a:rPr lang="en-US" sz="2400" strike="noStrike" spc="-1" dirty="0">
                <a:solidFill>
                  <a:srgbClr val="000000"/>
                </a:solidFill>
                <a:latin typeface="Tw Cen MT"/>
              </a:rPr>
              <a:t>3) </a:t>
            </a:r>
            <a:r>
              <a:rPr lang="en-US" sz="2400" strike="noStrike" spc="-1" dirty="0" err="1">
                <a:solidFill>
                  <a:srgbClr val="000000"/>
                </a:solidFill>
                <a:latin typeface="Tw Cen MT"/>
              </a:rPr>
              <a:t>Etudier</a:t>
            </a:r>
            <a:r>
              <a:rPr lang="en-US" sz="2400" strike="noStrike" spc="-1" dirty="0">
                <a:solidFill>
                  <a:srgbClr val="000000"/>
                </a:solidFill>
                <a:latin typeface="Tw Cen MT"/>
              </a:rPr>
              <a:t>, </a:t>
            </a:r>
            <a:r>
              <a:rPr lang="en-US" sz="2400" strike="noStrike" spc="-1" dirty="0" err="1">
                <a:solidFill>
                  <a:srgbClr val="000000"/>
                </a:solidFill>
                <a:latin typeface="Tw Cen MT"/>
              </a:rPr>
              <a:t>hierarchiser</a:t>
            </a:r>
            <a:r>
              <a:rPr lang="en-US" sz="2400" strike="noStrike" spc="-1" dirty="0">
                <a:solidFill>
                  <a:srgbClr val="000000"/>
                </a:solidFill>
                <a:latin typeface="Tw Cen MT"/>
              </a:rPr>
              <a:t> et </a:t>
            </a:r>
            <a:r>
              <a:rPr lang="en-US" sz="2400" strike="noStrike" spc="-1" dirty="0" err="1">
                <a:solidFill>
                  <a:srgbClr val="000000"/>
                </a:solidFill>
                <a:latin typeface="Tw Cen MT"/>
              </a:rPr>
              <a:t>prioriser</a:t>
            </a:r>
            <a:r>
              <a:rPr lang="en-US" sz="2400" strike="noStrike" spc="-1" dirty="0">
                <a:solidFill>
                  <a:srgbClr val="000000"/>
                </a:solidFill>
                <a:latin typeface="Tw Cen MT"/>
              </a:rPr>
              <a:t> des </a:t>
            </a:r>
            <a:r>
              <a:rPr lang="en-US" sz="2400" strike="noStrike" spc="-1" dirty="0" err="1">
                <a:solidFill>
                  <a:srgbClr val="000000"/>
                </a:solidFill>
                <a:latin typeface="Tw Cen MT"/>
              </a:rPr>
              <a:t>pistes</a:t>
            </a:r>
            <a:r>
              <a:rPr lang="en-US" sz="2400" strike="noStrike" spc="-1" dirty="0">
                <a:solidFill>
                  <a:srgbClr val="000000"/>
                </a:solidFill>
                <a:latin typeface="Tw Cen MT"/>
              </a:rPr>
              <a:t> de travaux des parties communes avec le </a:t>
            </a:r>
            <a:r>
              <a:rPr lang="en-US" sz="2400" strike="noStrike" spc="-1" dirty="0" err="1">
                <a:solidFill>
                  <a:srgbClr val="000000"/>
                </a:solidFill>
                <a:latin typeface="Tw Cen MT"/>
              </a:rPr>
              <a:t>meilleur</a:t>
            </a:r>
            <a:r>
              <a:rPr lang="en-US" sz="2400" strike="noStrike" spc="-1" dirty="0">
                <a:solidFill>
                  <a:srgbClr val="000000"/>
                </a:solidFill>
                <a:latin typeface="Tw Cen MT"/>
              </a:rPr>
              <a:t> rapport </a:t>
            </a:r>
            <a:r>
              <a:rPr lang="en-US" sz="2400" strike="noStrike" spc="-1" dirty="0" err="1">
                <a:solidFill>
                  <a:srgbClr val="000000"/>
                </a:solidFill>
                <a:latin typeface="Tw Cen MT"/>
              </a:rPr>
              <a:t>bénéfice-coût</a:t>
            </a:r>
            <a:r>
              <a:rPr lang="en-US" sz="2400" strike="noStrike" spc="-1" dirty="0">
                <a:solidFill>
                  <a:srgbClr val="000000"/>
                </a:solidFill>
                <a:latin typeface="Tw Cen MT"/>
              </a:rPr>
              <a:t> dans le cadre du diagnostic de performance </a:t>
            </a:r>
            <a:r>
              <a:rPr lang="en-US" sz="2400" strike="noStrike" spc="-1" dirty="0" err="1">
                <a:solidFill>
                  <a:srgbClr val="000000"/>
                </a:solidFill>
                <a:latin typeface="Tw Cen MT"/>
              </a:rPr>
              <a:t>énergétique</a:t>
            </a:r>
            <a:r>
              <a:rPr lang="en-US" sz="2400" strike="noStrike" spc="-1" dirty="0">
                <a:solidFill>
                  <a:srgbClr val="000000"/>
                </a:solidFill>
                <a:latin typeface="Tw Cen MT"/>
              </a:rPr>
              <a:t> (</a:t>
            </a:r>
            <a:r>
              <a:rPr lang="en-US" sz="2400" strike="noStrike" spc="-1" dirty="0" err="1">
                <a:solidFill>
                  <a:srgbClr val="000000"/>
                </a:solidFill>
                <a:latin typeface="Tw Cen MT"/>
              </a:rPr>
              <a:t>Réanova</a:t>
            </a:r>
            <a:r>
              <a:rPr lang="en-US" sz="2400" strike="noStrike" spc="-1" dirty="0">
                <a:solidFill>
                  <a:srgbClr val="000000"/>
                </a:solidFill>
                <a:latin typeface="Tw Cen MT"/>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 name="Image 4"/>
          <p:cNvPicPr/>
          <p:nvPr/>
        </p:nvPicPr>
        <p:blipFill>
          <a:blip r:embed="rId3"/>
          <a:stretch/>
        </p:blipFill>
        <p:spPr>
          <a:xfrm>
            <a:off x="11253240" y="116640"/>
            <a:ext cx="938520" cy="1152000"/>
          </a:xfrm>
          <a:prstGeom prst="rect">
            <a:avLst/>
          </a:prstGeom>
          <a:ln w="0">
            <a:noFill/>
          </a:ln>
        </p:spPr>
      </p:pic>
      <p:sp>
        <p:nvSpPr>
          <p:cNvPr id="144" name="PlaceHolder 1"/>
          <p:cNvSpPr>
            <a:spLocks noGrp="1"/>
          </p:cNvSpPr>
          <p:nvPr>
            <p:ph type="title"/>
          </p:nvPr>
        </p:nvSpPr>
        <p:spPr>
          <a:xfrm>
            <a:off x="917820" y="561240"/>
            <a:ext cx="10804680" cy="707400"/>
          </a:xfrm>
          <a:prstGeom prst="rect">
            <a:avLst/>
          </a:prstGeom>
          <a:noFill/>
          <a:ln w="0">
            <a:noFill/>
          </a:ln>
        </p:spPr>
        <p:txBody>
          <a:bodyPr anchor="t">
            <a:noAutofit/>
          </a:bodyPr>
          <a:lstStyle/>
          <a:p>
            <a:r>
              <a:rPr lang="en-US" sz="2800" b="1" strike="noStrike" spc="-1" dirty="0">
                <a:solidFill>
                  <a:srgbClr val="000000"/>
                </a:solidFill>
                <a:latin typeface="Tw Cen MT"/>
              </a:rPr>
              <a:t>Evolution </a:t>
            </a:r>
            <a:r>
              <a:rPr lang="en-US" sz="2800" b="1" strike="noStrike" spc="-1" dirty="0" err="1">
                <a:solidFill>
                  <a:srgbClr val="000000"/>
                </a:solidFill>
                <a:latin typeface="Tw Cen MT"/>
              </a:rPr>
              <a:t>annuelle</a:t>
            </a:r>
            <a:r>
              <a:rPr lang="en-US" sz="2800" b="1" strike="noStrike" spc="-1" dirty="0">
                <a:solidFill>
                  <a:srgbClr val="000000"/>
                </a:solidFill>
                <a:latin typeface="Tw Cen MT"/>
              </a:rPr>
              <a:t> de </a:t>
            </a:r>
            <a:r>
              <a:rPr lang="en-US" sz="2800" b="1" strike="noStrike" spc="-1" dirty="0" err="1">
                <a:solidFill>
                  <a:srgbClr val="000000"/>
                </a:solidFill>
                <a:latin typeface="Tw Cen MT"/>
              </a:rPr>
              <a:t>notre</a:t>
            </a:r>
            <a:r>
              <a:rPr lang="en-US" sz="2800" b="1" strike="noStrike" spc="-1" dirty="0">
                <a:solidFill>
                  <a:srgbClr val="000000"/>
                </a:solidFill>
                <a:latin typeface="Tw Cen MT"/>
              </a:rPr>
              <a:t> </a:t>
            </a:r>
            <a:r>
              <a:rPr lang="en-US" sz="2800" b="1" strike="noStrike" spc="-1" dirty="0" err="1">
                <a:solidFill>
                  <a:srgbClr val="000000"/>
                </a:solidFill>
                <a:latin typeface="Tw Cen MT"/>
              </a:rPr>
              <a:t>consommation</a:t>
            </a:r>
            <a:r>
              <a:rPr lang="en-US" sz="2800" b="1" strike="noStrike" spc="-1" dirty="0">
                <a:solidFill>
                  <a:srgbClr val="000000"/>
                </a:solidFill>
                <a:latin typeface="Tw Cen MT"/>
              </a:rPr>
              <a:t> de </a:t>
            </a:r>
            <a:r>
              <a:rPr lang="en-US" sz="2800" b="1" strike="noStrike" spc="-1" dirty="0" err="1">
                <a:solidFill>
                  <a:srgbClr val="000000"/>
                </a:solidFill>
                <a:latin typeface="Tw Cen MT"/>
              </a:rPr>
              <a:t>gaz</a:t>
            </a:r>
            <a:r>
              <a:rPr lang="en-US" sz="2800" b="1" strike="noStrike" spc="-1" dirty="0">
                <a:solidFill>
                  <a:srgbClr val="000000"/>
                </a:solidFill>
                <a:latin typeface="Tw Cen MT"/>
              </a:rPr>
              <a:t> et </a:t>
            </a:r>
            <a:r>
              <a:rPr lang="en-US" sz="2800" b="1" strike="noStrike" spc="-1" dirty="0" err="1">
                <a:solidFill>
                  <a:srgbClr val="000000"/>
                </a:solidFill>
                <a:latin typeface="Tw Cen MT"/>
              </a:rPr>
              <a:t>répartition</a:t>
            </a:r>
            <a:r>
              <a:rPr lang="en-US" sz="2800" b="1" strike="noStrike" spc="-1" dirty="0">
                <a:solidFill>
                  <a:srgbClr val="000000"/>
                </a:solidFill>
                <a:latin typeface="Tw Cen MT"/>
              </a:rPr>
              <a:t> entre </a:t>
            </a:r>
            <a:r>
              <a:rPr lang="en-US" sz="2800" b="1" strike="noStrike" spc="-1" dirty="0" err="1">
                <a:solidFill>
                  <a:srgbClr val="000000"/>
                </a:solidFill>
                <a:latin typeface="Tw Cen MT"/>
              </a:rPr>
              <a:t>chauffage</a:t>
            </a:r>
            <a:r>
              <a:rPr lang="en-US" sz="2800" b="1" strike="noStrike" spc="-1" dirty="0">
                <a:solidFill>
                  <a:srgbClr val="000000"/>
                </a:solidFill>
                <a:latin typeface="Tw Cen MT"/>
              </a:rPr>
              <a:t> et </a:t>
            </a:r>
            <a:r>
              <a:rPr lang="en-US" sz="2800" b="1" strike="noStrike" spc="-1" dirty="0" err="1">
                <a:solidFill>
                  <a:srgbClr val="000000"/>
                </a:solidFill>
                <a:latin typeface="Tw Cen MT"/>
              </a:rPr>
              <a:t>eau</a:t>
            </a:r>
            <a:r>
              <a:rPr lang="en-US" sz="2800" b="1" strike="noStrike" spc="-1" dirty="0">
                <a:solidFill>
                  <a:srgbClr val="000000"/>
                </a:solidFill>
                <a:latin typeface="Tw Cen MT"/>
              </a:rPr>
              <a:t> </a:t>
            </a:r>
            <a:r>
              <a:rPr lang="en-US" sz="2800" b="1" strike="noStrike" spc="-1" dirty="0" err="1">
                <a:solidFill>
                  <a:srgbClr val="000000"/>
                </a:solidFill>
                <a:latin typeface="Tw Cen MT"/>
              </a:rPr>
              <a:t>chaude</a:t>
            </a:r>
            <a:r>
              <a:rPr lang="en-US" sz="2800" b="1" strike="noStrike" spc="-1" dirty="0">
                <a:solidFill>
                  <a:srgbClr val="000000"/>
                </a:solidFill>
                <a:latin typeface="Tw Cen MT"/>
              </a:rPr>
              <a:t> sanitaire ?</a:t>
            </a:r>
          </a:p>
        </p:txBody>
      </p:sp>
      <p:sp>
        <p:nvSpPr>
          <p:cNvPr id="145" name="ZoneTexte 144"/>
          <p:cNvSpPr txBox="1"/>
          <p:nvPr/>
        </p:nvSpPr>
        <p:spPr>
          <a:xfrm>
            <a:off x="5580000" y="1620000"/>
            <a:ext cx="6300000" cy="5740200"/>
          </a:xfrm>
          <a:prstGeom prst="rect">
            <a:avLst/>
          </a:prstGeom>
          <a:noFill/>
          <a:ln w="0">
            <a:noFill/>
          </a:ln>
        </p:spPr>
        <p:txBody>
          <a:bodyPr lIns="90000" tIns="45000" rIns="90000" bIns="45000" anchor="t">
            <a:noAutofit/>
          </a:bodyPr>
          <a:lstStyle/>
          <a:p>
            <a:r>
              <a:rPr lang="fr-FR" sz="2100" b="0" strike="noStrike" spc="-1" dirty="0">
                <a:latin typeface="Arial"/>
              </a:rPr>
              <a:t>Le chauffage représente environ 75 % de notre consommation de gaz et est réparti au tantième</a:t>
            </a:r>
          </a:p>
          <a:p>
            <a:endParaRPr lang="fr-FR" sz="2100" b="0" strike="noStrike" spc="-1" dirty="0">
              <a:latin typeface="Arial"/>
            </a:endParaRPr>
          </a:p>
          <a:p>
            <a:r>
              <a:rPr lang="fr-FR" sz="2100" b="0" strike="noStrike" spc="-1" dirty="0">
                <a:latin typeface="Arial"/>
              </a:rPr>
              <a:t>L’eau chaude sanitaire représente 25 % de la consommation de gaz et est répartie en fonction de la consommation individuelle mesurée par les compteurs ISTA </a:t>
            </a:r>
          </a:p>
          <a:p>
            <a:r>
              <a:rPr lang="fr-FR" sz="2100" b="0" strike="noStrike" spc="-1" dirty="0">
                <a:latin typeface="Arial"/>
              </a:rPr>
              <a:t>=&gt; Possibilité d’économie individuelle (réducteur de débit, douche…)</a:t>
            </a:r>
          </a:p>
          <a:p>
            <a:endParaRPr lang="fr-FR" sz="2100" b="0" strike="noStrike" spc="-1" dirty="0">
              <a:latin typeface="Arial"/>
            </a:endParaRPr>
          </a:p>
          <a:p>
            <a:r>
              <a:rPr lang="fr-FR" sz="2100" b="0" strike="noStrike" spc="-1" dirty="0">
                <a:latin typeface="Arial"/>
              </a:rPr>
              <a:t>Réduction de notre consommation en 2022 (- 1000MWh) par rapport à 2021 grâce à un hiver peu rigoureux</a:t>
            </a:r>
          </a:p>
          <a:p>
            <a:r>
              <a:rPr lang="fr-FR" sz="2100" b="0" strike="noStrike" spc="-1" dirty="0">
                <a:latin typeface="Arial"/>
              </a:rPr>
              <a:t>Mais coût + élevé en 2022 car prix 5 fois + élevé le dernier trimestre 2022</a:t>
            </a:r>
          </a:p>
          <a:p>
            <a:endParaRPr lang="fr-FR" sz="2100" b="0" strike="noStrike" spc="-1" dirty="0">
              <a:latin typeface="Arial"/>
            </a:endParaRPr>
          </a:p>
          <a:p>
            <a:endParaRPr lang="fr-FR" sz="2100" b="0" strike="noStrike" spc="-1" dirty="0">
              <a:latin typeface="Arial"/>
            </a:endParaRPr>
          </a:p>
          <a:p>
            <a:endParaRPr lang="fr-FR" sz="2100" b="0" strike="noStrike" spc="-1" dirty="0">
              <a:latin typeface="Arial"/>
            </a:endParaRPr>
          </a:p>
          <a:p>
            <a:endParaRPr lang="fr-FR" sz="2100" b="0" strike="noStrike" spc="-1" dirty="0">
              <a:latin typeface="Arial"/>
            </a:endParaRPr>
          </a:p>
        </p:txBody>
      </p:sp>
      <p:graphicFrame>
        <p:nvGraphicFramePr>
          <p:cNvPr id="146" name="Graphique 145"/>
          <p:cNvGraphicFramePr/>
          <p:nvPr/>
        </p:nvGraphicFramePr>
        <p:xfrm>
          <a:off x="180000" y="1497600"/>
          <a:ext cx="5400000" cy="368208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Image 5"/>
          <p:cNvPicPr/>
          <p:nvPr/>
        </p:nvPicPr>
        <p:blipFill>
          <a:blip r:embed="rId3"/>
          <a:stretch/>
        </p:blipFill>
        <p:spPr>
          <a:xfrm>
            <a:off x="11253240" y="116640"/>
            <a:ext cx="938160" cy="1151640"/>
          </a:xfrm>
          <a:prstGeom prst="rect">
            <a:avLst/>
          </a:prstGeom>
          <a:ln w="0">
            <a:noFill/>
          </a:ln>
        </p:spPr>
      </p:pic>
      <p:sp>
        <p:nvSpPr>
          <p:cNvPr id="186" name="PlaceHolder 1"/>
          <p:cNvSpPr>
            <a:spLocks noGrp="1"/>
          </p:cNvSpPr>
          <p:nvPr>
            <p:ph type="title"/>
          </p:nvPr>
        </p:nvSpPr>
        <p:spPr>
          <a:xfrm>
            <a:off x="918000" y="955080"/>
            <a:ext cx="10804320" cy="707040"/>
          </a:xfrm>
          <a:prstGeom prst="rect">
            <a:avLst/>
          </a:prstGeom>
          <a:noFill/>
          <a:ln w="0">
            <a:noFill/>
          </a:ln>
        </p:spPr>
        <p:txBody>
          <a:bodyPr lIns="90000" tIns="45000" rIns="90000" bIns="45000" anchor="t">
            <a:noAutofit/>
          </a:bodyPr>
          <a:lstStyle/>
          <a:p>
            <a:pPr>
              <a:lnSpc>
                <a:spcPct val="100000"/>
              </a:lnSpc>
              <a:buNone/>
            </a:pPr>
            <a:r>
              <a:rPr lang="en-US" sz="2800" b="1" strike="noStrike" spc="-1" dirty="0">
                <a:solidFill>
                  <a:srgbClr val="000000"/>
                </a:solidFill>
                <a:latin typeface="Tw Cen MT"/>
              </a:rPr>
              <a:t>Evolution </a:t>
            </a:r>
            <a:r>
              <a:rPr lang="en-US" sz="2800" b="1" strike="noStrike" spc="-1" dirty="0" err="1">
                <a:solidFill>
                  <a:srgbClr val="000000"/>
                </a:solidFill>
                <a:latin typeface="Tw Cen MT"/>
              </a:rPr>
              <a:t>mensuelle</a:t>
            </a:r>
            <a:r>
              <a:rPr lang="en-US" sz="2800" b="1" strike="noStrike" spc="-1" dirty="0">
                <a:solidFill>
                  <a:srgbClr val="000000"/>
                </a:solidFill>
                <a:latin typeface="Tw Cen MT"/>
              </a:rPr>
              <a:t> de </a:t>
            </a:r>
            <a:r>
              <a:rPr lang="en-US" sz="2800" b="1" strike="noStrike" spc="-1" dirty="0" err="1">
                <a:solidFill>
                  <a:srgbClr val="000000"/>
                </a:solidFill>
                <a:latin typeface="Tw Cen MT"/>
              </a:rPr>
              <a:t>notre</a:t>
            </a:r>
            <a:r>
              <a:rPr lang="en-US" sz="2800" b="1" strike="noStrike" spc="-1" dirty="0">
                <a:solidFill>
                  <a:srgbClr val="000000"/>
                </a:solidFill>
                <a:latin typeface="Tw Cen MT"/>
              </a:rPr>
              <a:t> </a:t>
            </a:r>
            <a:r>
              <a:rPr lang="en-US" sz="2800" b="1" strike="noStrike" spc="-1" dirty="0" err="1">
                <a:solidFill>
                  <a:srgbClr val="000000"/>
                </a:solidFill>
                <a:latin typeface="Tw Cen MT"/>
              </a:rPr>
              <a:t>consommation</a:t>
            </a:r>
            <a:r>
              <a:rPr lang="en-US" sz="2800" b="1" strike="noStrike" spc="-1" dirty="0">
                <a:solidFill>
                  <a:srgbClr val="000000"/>
                </a:solidFill>
                <a:latin typeface="Tw Cen MT"/>
              </a:rPr>
              <a:t> de </a:t>
            </a:r>
            <a:r>
              <a:rPr lang="en-US" sz="2800" b="1" strike="noStrike" spc="-1" dirty="0" err="1">
                <a:solidFill>
                  <a:srgbClr val="000000"/>
                </a:solidFill>
                <a:latin typeface="Tw Cen MT"/>
              </a:rPr>
              <a:t>gaz</a:t>
            </a:r>
            <a:r>
              <a:rPr lang="en-US" sz="2800" b="1" strike="noStrike" spc="-1" dirty="0">
                <a:solidFill>
                  <a:srgbClr val="000000"/>
                </a:solidFill>
                <a:latin typeface="Tw Cen MT"/>
              </a:rPr>
              <a:t> </a:t>
            </a:r>
            <a:r>
              <a:rPr lang="en-US" sz="2800" b="1" strike="noStrike" spc="-1" dirty="0" err="1">
                <a:solidFill>
                  <a:srgbClr val="000000"/>
                </a:solidFill>
                <a:latin typeface="Tw Cen MT"/>
              </a:rPr>
              <a:t>en</a:t>
            </a:r>
            <a:r>
              <a:rPr lang="en-US" sz="2800" b="1" strike="noStrike" spc="-1" dirty="0">
                <a:solidFill>
                  <a:srgbClr val="000000"/>
                </a:solidFill>
                <a:latin typeface="Tw Cen MT"/>
              </a:rPr>
              <a:t> 2021 et 2022</a:t>
            </a:r>
            <a:endParaRPr lang="fr-FR" sz="2800" b="1" strike="noStrike" spc="-1" dirty="0">
              <a:latin typeface="Arial"/>
            </a:endParaRPr>
          </a:p>
        </p:txBody>
      </p:sp>
      <p:pic>
        <p:nvPicPr>
          <p:cNvPr id="187" name="Image 186"/>
          <p:cNvPicPr/>
          <p:nvPr/>
        </p:nvPicPr>
        <p:blipFill>
          <a:blip r:embed="rId4"/>
          <a:stretch/>
        </p:blipFill>
        <p:spPr>
          <a:xfrm>
            <a:off x="3249720" y="1832400"/>
            <a:ext cx="5754960" cy="3235320"/>
          </a:xfrm>
          <a:prstGeom prst="rect">
            <a:avLst/>
          </a:prstGeom>
          <a:ln w="0">
            <a:noFill/>
          </a:ln>
        </p:spPr>
      </p:pic>
      <p:pic>
        <p:nvPicPr>
          <p:cNvPr id="188" name="Image 187"/>
          <p:cNvPicPr/>
          <p:nvPr/>
        </p:nvPicPr>
        <p:blipFill>
          <a:blip r:embed="rId4"/>
          <a:stretch/>
        </p:blipFill>
        <p:spPr>
          <a:xfrm>
            <a:off x="3249720" y="1832400"/>
            <a:ext cx="5754960" cy="3235320"/>
          </a:xfrm>
          <a:prstGeom prst="rect">
            <a:avLst/>
          </a:prstGeom>
          <a:ln w="0">
            <a:noFill/>
          </a:ln>
        </p:spPr>
      </p:pic>
      <p:graphicFrame>
        <p:nvGraphicFramePr>
          <p:cNvPr id="189" name="Graphique 188"/>
          <p:cNvGraphicFramePr/>
          <p:nvPr/>
        </p:nvGraphicFramePr>
        <p:xfrm>
          <a:off x="360000" y="1800000"/>
          <a:ext cx="5939640" cy="3779640"/>
        </p:xfrm>
        <a:graphic>
          <a:graphicData uri="http://schemas.openxmlformats.org/drawingml/2006/chart">
            <c:chart xmlns:c="http://schemas.openxmlformats.org/drawingml/2006/chart" xmlns:r="http://schemas.openxmlformats.org/officeDocument/2006/relationships" r:id="rId5"/>
          </a:graphicData>
        </a:graphic>
      </p:graphicFrame>
      <p:sp>
        <p:nvSpPr>
          <p:cNvPr id="190" name="Titre 1"/>
          <p:cNvSpPr/>
          <p:nvPr/>
        </p:nvSpPr>
        <p:spPr>
          <a:xfrm>
            <a:off x="6480000" y="1980000"/>
            <a:ext cx="5579640" cy="161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buNone/>
            </a:pPr>
            <a:r>
              <a:rPr lang="en-US" sz="2400" b="0" strike="noStrike" spc="-1">
                <a:solidFill>
                  <a:srgbClr val="000000"/>
                </a:solidFill>
                <a:latin typeface="Tw Cen MT"/>
              </a:rPr>
              <a:t>Gros effet de la date d’allumage et d’arrêt du chauffage en mai et octobre</a:t>
            </a:r>
            <a:br>
              <a:rPr sz="2400"/>
            </a:br>
            <a:r>
              <a:rPr lang="en-US" sz="2400" b="0" strike="noStrike" spc="-1">
                <a:solidFill>
                  <a:srgbClr val="000000"/>
                </a:solidFill>
                <a:latin typeface="Tw Cen MT"/>
              </a:rPr>
              <a:t>- En 2021, arrêt du chauffage le 26 mai et démarrage le 29 septembre</a:t>
            </a:r>
            <a:br>
              <a:rPr sz="2400"/>
            </a:br>
            <a:r>
              <a:rPr lang="en-US" sz="2400" b="0" strike="noStrike" spc="-1">
                <a:solidFill>
                  <a:srgbClr val="000000"/>
                </a:solidFill>
                <a:latin typeface="Tw Cen MT"/>
              </a:rPr>
              <a:t>- En 2022, arrêt du chauffage le 11 mai et démarrage le 15 octobre</a:t>
            </a:r>
            <a:endParaRPr lang="fr-FR" sz="2400" b="0" strike="noStrike" spc="-1">
              <a:latin typeface="Arial"/>
            </a:endParaRPr>
          </a:p>
        </p:txBody>
      </p:sp>
      <p:sp>
        <p:nvSpPr>
          <p:cNvPr id="191" name="Ellipse 190"/>
          <p:cNvSpPr/>
          <p:nvPr/>
        </p:nvSpPr>
        <p:spPr>
          <a:xfrm>
            <a:off x="2520000" y="3420000"/>
            <a:ext cx="540000" cy="1260000"/>
          </a:xfrm>
          <a:prstGeom prst="ellipse">
            <a:avLst/>
          </a:prstGeom>
          <a:noFill/>
          <a:ln w="0">
            <a:solidFill>
              <a:srgbClr val="3465A4"/>
            </a:solidFill>
          </a:ln>
        </p:spPr>
        <p:style>
          <a:lnRef idx="0">
            <a:scrgbClr r="0" g="0" b="0"/>
          </a:lnRef>
          <a:fillRef idx="0">
            <a:scrgbClr r="0" g="0" b="0"/>
          </a:fillRef>
          <a:effectRef idx="0">
            <a:scrgbClr r="0" g="0" b="0"/>
          </a:effectRef>
          <a:fontRef idx="minor"/>
        </p:style>
      </p:sp>
      <p:sp>
        <p:nvSpPr>
          <p:cNvPr id="192" name="Ellipse 191"/>
          <p:cNvSpPr/>
          <p:nvPr/>
        </p:nvSpPr>
        <p:spPr>
          <a:xfrm>
            <a:off x="4860000" y="3240000"/>
            <a:ext cx="540000" cy="1260000"/>
          </a:xfrm>
          <a:prstGeom prst="ellipse">
            <a:avLst/>
          </a:prstGeom>
          <a:noFill/>
          <a:ln w="0">
            <a:solidFill>
              <a:srgbClr val="3465A4"/>
            </a:solidFill>
          </a:ln>
        </p:spPr>
        <p:style>
          <a:lnRef idx="0">
            <a:scrgbClr r="0" g="0" b="0"/>
          </a:lnRef>
          <a:fillRef idx="0">
            <a:scrgbClr r="0" g="0" b="0"/>
          </a:fillRef>
          <a:effectRef idx="0">
            <a:scrgbClr r="0" g="0" b="0"/>
          </a:effectRef>
          <a:fontRef idx="minor"/>
        </p:style>
      </p:sp>
      <p:sp>
        <p:nvSpPr>
          <p:cNvPr id="193" name="ZoneTexte 192"/>
          <p:cNvSpPr txBox="1"/>
          <p:nvPr/>
        </p:nvSpPr>
        <p:spPr>
          <a:xfrm>
            <a:off x="2340000" y="3060000"/>
            <a:ext cx="1260000" cy="360000"/>
          </a:xfrm>
          <a:prstGeom prst="rect">
            <a:avLst/>
          </a:prstGeom>
          <a:noFill/>
          <a:ln w="0">
            <a:noFill/>
          </a:ln>
        </p:spPr>
        <p:txBody>
          <a:bodyPr lIns="90000" tIns="45000" rIns="90000" bIns="45000" anchor="t">
            <a:noAutofit/>
          </a:bodyPr>
          <a:lstStyle/>
          <a:p>
            <a:r>
              <a:rPr lang="fr-FR" sz="1800" b="0" strike="noStrike" spc="-1">
                <a:latin typeface="Arial"/>
              </a:rPr>
              <a:t>-242 MWh</a:t>
            </a:r>
          </a:p>
        </p:txBody>
      </p:sp>
      <p:sp>
        <p:nvSpPr>
          <p:cNvPr id="194" name="ZoneTexte 193"/>
          <p:cNvSpPr txBox="1"/>
          <p:nvPr/>
        </p:nvSpPr>
        <p:spPr>
          <a:xfrm>
            <a:off x="4140000" y="2880000"/>
            <a:ext cx="1260000" cy="360000"/>
          </a:xfrm>
          <a:prstGeom prst="rect">
            <a:avLst/>
          </a:prstGeom>
          <a:noFill/>
          <a:ln w="0">
            <a:noFill/>
          </a:ln>
        </p:spPr>
        <p:txBody>
          <a:bodyPr lIns="90000" tIns="45000" rIns="90000" bIns="45000" anchor="t">
            <a:noAutofit/>
          </a:bodyPr>
          <a:lstStyle/>
          <a:p>
            <a:r>
              <a:rPr lang="fr-FR" sz="1800" b="0" strike="noStrike" spc="-1">
                <a:latin typeface="Arial"/>
              </a:rPr>
              <a:t>-348 MWh</a:t>
            </a:r>
          </a:p>
        </p:txBody>
      </p:sp>
      <p:sp>
        <p:nvSpPr>
          <p:cNvPr id="2" name="ZoneTexte 1">
            <a:extLst>
              <a:ext uri="{FF2B5EF4-FFF2-40B4-BE49-F238E27FC236}">
                <a16:creationId xmlns:a16="http://schemas.microsoft.com/office/drawing/2014/main" id="{813AC330-9ADC-B5DD-D06F-9F93EDA9121F}"/>
              </a:ext>
            </a:extLst>
          </p:cNvPr>
          <p:cNvSpPr txBox="1"/>
          <p:nvPr/>
        </p:nvSpPr>
        <p:spPr>
          <a:xfrm>
            <a:off x="918000" y="5579640"/>
            <a:ext cx="9929294" cy="923330"/>
          </a:xfrm>
          <a:prstGeom prst="rect">
            <a:avLst/>
          </a:prstGeom>
          <a:noFill/>
        </p:spPr>
        <p:txBody>
          <a:bodyPr wrap="square" rtlCol="0">
            <a:spAutoFit/>
          </a:bodyPr>
          <a:lstStyle/>
          <a:p>
            <a:r>
              <a:rPr lang="fr-FR" dirty="0">
                <a:solidFill>
                  <a:srgbClr val="FF0000"/>
                </a:solidFill>
              </a:rPr>
              <a:t>Conclusion : une date de mise en route plus tardive à l’automne et un arrêt plus précoce au printemps permettent une baisse significative de la consommation de gaz  et donc de réelles économies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laceHolder 1"/>
          <p:cNvSpPr>
            <a:spLocks noGrp="1"/>
          </p:cNvSpPr>
          <p:nvPr>
            <p:ph type="title"/>
          </p:nvPr>
        </p:nvSpPr>
        <p:spPr>
          <a:xfrm>
            <a:off x="175320" y="540000"/>
            <a:ext cx="10804680" cy="707400"/>
          </a:xfrm>
          <a:prstGeom prst="rect">
            <a:avLst/>
          </a:prstGeom>
          <a:noFill/>
          <a:ln w="0">
            <a:noFill/>
          </a:ln>
        </p:spPr>
        <p:txBody>
          <a:bodyPr anchor="t">
            <a:noAutofit/>
          </a:bodyPr>
          <a:lstStyle/>
          <a:p>
            <a:r>
              <a:rPr lang="en-US" sz="2800" b="0" strike="noStrike" spc="-1">
                <a:solidFill>
                  <a:srgbClr val="000000"/>
                </a:solidFill>
                <a:latin typeface="Tw Cen MT"/>
              </a:rPr>
              <a:t>Comment est régulé le chauffage dans la résidence?</a:t>
            </a:r>
          </a:p>
        </p:txBody>
      </p:sp>
      <p:pic>
        <p:nvPicPr>
          <p:cNvPr id="154" name="Image 2"/>
          <p:cNvPicPr/>
          <p:nvPr/>
        </p:nvPicPr>
        <p:blipFill>
          <a:blip r:embed="rId3"/>
          <a:stretch/>
        </p:blipFill>
        <p:spPr>
          <a:xfrm>
            <a:off x="11253240" y="116640"/>
            <a:ext cx="938520" cy="1152000"/>
          </a:xfrm>
          <a:prstGeom prst="rect">
            <a:avLst/>
          </a:prstGeom>
          <a:ln w="0">
            <a:noFill/>
          </a:ln>
        </p:spPr>
      </p:pic>
      <p:pic>
        <p:nvPicPr>
          <p:cNvPr id="155" name="Image 1" descr="Une image contenant intérieur&#10;&#10;Description générée automatiquement"/>
          <p:cNvPicPr/>
          <p:nvPr/>
        </p:nvPicPr>
        <p:blipFill>
          <a:blip r:embed="rId4"/>
          <a:stretch/>
        </p:blipFill>
        <p:spPr>
          <a:xfrm>
            <a:off x="81720" y="1366955"/>
            <a:ext cx="2640600" cy="1980360"/>
          </a:xfrm>
          <a:prstGeom prst="rect">
            <a:avLst/>
          </a:prstGeom>
          <a:ln w="0">
            <a:noFill/>
          </a:ln>
        </p:spPr>
      </p:pic>
      <p:sp>
        <p:nvSpPr>
          <p:cNvPr id="156" name="Forme libre : forme 155"/>
          <p:cNvSpPr/>
          <p:nvPr/>
        </p:nvSpPr>
        <p:spPr>
          <a:xfrm>
            <a:off x="2833740" y="3429000"/>
            <a:ext cx="540000" cy="540000"/>
          </a:xfrm>
          <a:custGeom>
            <a:avLst/>
            <a:gdLst/>
            <a:ahLst/>
            <a:cxn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0">
            <a:solidFill>
              <a:srgbClr val="3465A4"/>
            </a:solidFill>
          </a:ln>
        </p:spPr>
        <p:style>
          <a:lnRef idx="0">
            <a:scrgbClr r="0" g="0" b="0"/>
          </a:lnRef>
          <a:fillRef idx="0">
            <a:scrgbClr r="0" g="0" b="0"/>
          </a:fillRef>
          <a:effectRef idx="0">
            <a:scrgbClr r="0" g="0" b="0"/>
          </a:effectRef>
          <a:fontRef idx="minor"/>
        </p:style>
      </p:sp>
      <p:sp>
        <p:nvSpPr>
          <p:cNvPr id="157" name="ZoneTexte 156"/>
          <p:cNvSpPr txBox="1"/>
          <p:nvPr/>
        </p:nvSpPr>
        <p:spPr>
          <a:xfrm>
            <a:off x="-30339" y="5698571"/>
            <a:ext cx="2957400" cy="858240"/>
          </a:xfrm>
          <a:prstGeom prst="rect">
            <a:avLst/>
          </a:prstGeom>
          <a:noFill/>
          <a:ln w="0">
            <a:noFill/>
          </a:ln>
        </p:spPr>
        <p:txBody>
          <a:bodyPr lIns="90000" tIns="45000" rIns="90000" bIns="45000" anchor="t">
            <a:noAutofit/>
          </a:bodyPr>
          <a:lstStyle/>
          <a:p>
            <a:pPr algn="ctr">
              <a:buNone/>
            </a:pPr>
            <a:r>
              <a:rPr lang="fr-FR" sz="1600" b="0" strike="noStrike" spc="-1" dirty="0">
                <a:latin typeface="Arial"/>
              </a:rPr>
              <a:t>1 CHAUFFERIE DESSERT 6 SOUS-STATIONS</a:t>
            </a:r>
          </a:p>
        </p:txBody>
      </p:sp>
      <p:sp>
        <p:nvSpPr>
          <p:cNvPr id="158" name="ZoneTexte 157"/>
          <p:cNvSpPr txBox="1"/>
          <p:nvPr/>
        </p:nvSpPr>
        <p:spPr>
          <a:xfrm>
            <a:off x="3485160" y="5482080"/>
            <a:ext cx="3497400" cy="1550160"/>
          </a:xfrm>
          <a:prstGeom prst="rect">
            <a:avLst/>
          </a:prstGeom>
          <a:noFill/>
          <a:ln w="0">
            <a:noFill/>
          </a:ln>
        </p:spPr>
        <p:txBody>
          <a:bodyPr lIns="90000" tIns="45000" rIns="90000" bIns="45000" anchor="t">
            <a:noAutofit/>
          </a:bodyPr>
          <a:lstStyle/>
          <a:p>
            <a:pPr algn="ctr">
              <a:buNone/>
            </a:pPr>
            <a:r>
              <a:rPr lang="fr-FR" sz="1600" b="0" strike="noStrike" spc="-1" dirty="0">
                <a:latin typeface="Arial"/>
              </a:rPr>
              <a:t>6 SOUS-STATIONS DESSERVENT 33 BATIMENTS DANS LESQUELS LE DEBIT EST REGULE PAR DES VANNES « PIEDS DE COLONNES » </a:t>
            </a:r>
          </a:p>
        </p:txBody>
      </p:sp>
      <p:graphicFrame>
        <p:nvGraphicFramePr>
          <p:cNvPr id="159" name="Objet 158"/>
          <p:cNvGraphicFramePr/>
          <p:nvPr>
            <p:extLst>
              <p:ext uri="{D42A27DB-BD31-4B8C-83A1-F6EECF244321}">
                <p14:modId xmlns:p14="http://schemas.microsoft.com/office/powerpoint/2010/main" val="1700023374"/>
              </p:ext>
            </p:extLst>
          </p:nvPr>
        </p:nvGraphicFramePr>
        <p:xfrm>
          <a:off x="4087800" y="3535920"/>
          <a:ext cx="2329560" cy="1800000"/>
        </p:xfrm>
        <a:graphic>
          <a:graphicData uri="http://schemas.openxmlformats.org/presentationml/2006/ole">
            <mc:AlternateContent xmlns:mc="http://schemas.openxmlformats.org/markup-compatibility/2006">
              <mc:Choice xmlns:v="urn:schemas-microsoft-com:vml" Requires="v">
                <p:oleObj r:id="rId5" imgW="0" imgH="0" progId="">
                  <p:embed/>
                </p:oleObj>
              </mc:Choice>
              <mc:Fallback>
                <p:oleObj r:id="rId5" imgW="0" imgH="0" progId="">
                  <p:embed/>
                  <p:pic>
                    <p:nvPicPr>
                      <p:cNvPr id="159" name="Objet 158"/>
                      <p:cNvPicPr/>
                      <p:nvPr/>
                    </p:nvPicPr>
                    <p:blipFill>
                      <a:blip r:embed="rId6"/>
                      <a:stretch/>
                    </p:blipFill>
                    <p:spPr>
                      <a:xfrm>
                        <a:off x="4087800" y="3535920"/>
                        <a:ext cx="2329560" cy="1800000"/>
                      </a:xfrm>
                      <a:prstGeom prst="rect">
                        <a:avLst/>
                      </a:prstGeom>
                      <a:ln w="0">
                        <a:solidFill>
                          <a:srgbClr val="000000"/>
                        </a:solidFill>
                      </a:ln>
                    </p:spPr>
                  </p:pic>
                </p:oleObj>
              </mc:Fallback>
            </mc:AlternateContent>
          </a:graphicData>
        </a:graphic>
      </p:graphicFrame>
      <p:graphicFrame>
        <p:nvGraphicFramePr>
          <p:cNvPr id="161" name="Objet 160"/>
          <p:cNvGraphicFramePr/>
          <p:nvPr>
            <p:extLst>
              <p:ext uri="{D42A27DB-BD31-4B8C-83A1-F6EECF244321}">
                <p14:modId xmlns:p14="http://schemas.microsoft.com/office/powerpoint/2010/main" val="2959961538"/>
              </p:ext>
            </p:extLst>
          </p:nvPr>
        </p:nvGraphicFramePr>
        <p:xfrm>
          <a:off x="7622640" y="1268640"/>
          <a:ext cx="2606697" cy="3338315"/>
        </p:xfrm>
        <a:graphic>
          <a:graphicData uri="http://schemas.openxmlformats.org/presentationml/2006/ole">
            <mc:AlternateContent xmlns:mc="http://schemas.openxmlformats.org/markup-compatibility/2006">
              <mc:Choice xmlns:v="urn:schemas-microsoft-com:vml" Requires="v">
                <p:oleObj r:id="rId7" imgW="0" imgH="0" progId="">
                  <p:embed/>
                </p:oleObj>
              </mc:Choice>
              <mc:Fallback>
                <p:oleObj r:id="rId7" imgW="0" imgH="0" progId="">
                  <p:embed/>
                  <p:pic>
                    <p:nvPicPr>
                      <p:cNvPr id="161" name="Objet 160"/>
                      <p:cNvPicPr/>
                      <p:nvPr/>
                    </p:nvPicPr>
                    <p:blipFill>
                      <a:blip r:embed="rId8"/>
                      <a:stretch/>
                    </p:blipFill>
                    <p:spPr>
                      <a:xfrm>
                        <a:off x="7622640" y="1268640"/>
                        <a:ext cx="2606697" cy="3338315"/>
                      </a:xfrm>
                      <a:prstGeom prst="rect">
                        <a:avLst/>
                      </a:prstGeom>
                      <a:ln w="0">
                        <a:solidFill>
                          <a:srgbClr val="000000"/>
                        </a:solidFill>
                      </a:ln>
                    </p:spPr>
                  </p:pic>
                </p:oleObj>
              </mc:Fallback>
            </mc:AlternateContent>
          </a:graphicData>
        </a:graphic>
      </p:graphicFrame>
      <p:pic>
        <p:nvPicPr>
          <p:cNvPr id="163" name="Image 12" descr="Une image contenant intérieur, plancher&#10;&#10;Description générée automatiquement"/>
          <p:cNvPicPr/>
          <p:nvPr/>
        </p:nvPicPr>
        <p:blipFill>
          <a:blip r:embed="rId9"/>
          <a:stretch/>
        </p:blipFill>
        <p:spPr>
          <a:xfrm rot="5400000">
            <a:off x="9448443" y="1806521"/>
            <a:ext cx="2952369" cy="2198619"/>
          </a:xfrm>
          <a:prstGeom prst="rect">
            <a:avLst/>
          </a:prstGeom>
          <a:ln w="0">
            <a:noFill/>
          </a:ln>
        </p:spPr>
      </p:pic>
      <p:sp>
        <p:nvSpPr>
          <p:cNvPr id="164" name="ZoneTexte 163"/>
          <p:cNvSpPr txBox="1"/>
          <p:nvPr/>
        </p:nvSpPr>
        <p:spPr>
          <a:xfrm>
            <a:off x="7540659" y="4501571"/>
            <a:ext cx="4860000" cy="2394000"/>
          </a:xfrm>
          <a:prstGeom prst="rect">
            <a:avLst/>
          </a:prstGeom>
          <a:noFill/>
          <a:ln w="0">
            <a:noFill/>
          </a:ln>
        </p:spPr>
        <p:txBody>
          <a:bodyPr lIns="90000" tIns="45000" rIns="90000" bIns="45000" anchor="t">
            <a:noAutofit/>
          </a:bodyPr>
          <a:lstStyle/>
          <a:p>
            <a:pPr algn="ctr">
              <a:buNone/>
            </a:pPr>
            <a:r>
              <a:rPr lang="fr-FR" sz="1600" b="0" strike="noStrike" spc="-1" dirty="0">
                <a:latin typeface="Arial"/>
              </a:rPr>
              <a:t>LE « CHAUFFAGE » EST REGULE DANS CHAQUE APPARTEMENT VIA DES GAINES PALIERES AU SOL ET PLAFOND (TES DE REGLAGES)</a:t>
            </a:r>
          </a:p>
          <a:p>
            <a:pPr algn="ctr">
              <a:buNone/>
            </a:pPr>
            <a:endParaRPr lang="fr-FR" sz="1600" b="0" strike="noStrike" spc="-1" dirty="0">
              <a:latin typeface="Arial"/>
            </a:endParaRPr>
          </a:p>
          <a:p>
            <a:pPr algn="ctr">
              <a:buNone/>
            </a:pPr>
            <a:r>
              <a:rPr lang="fr-FR" sz="1600" b="0" strike="noStrike" spc="-1" dirty="0">
                <a:latin typeface="Arial"/>
              </a:rPr>
              <a:t>REMPLACEMENT DES TES DE REGLAGES DES GAINES PALIERES (FIN ETE 2022) PUIS EQUILIBRAGE (HIVER 2022)</a:t>
            </a:r>
          </a:p>
        </p:txBody>
      </p:sp>
      <p:pic>
        <p:nvPicPr>
          <p:cNvPr id="165" name="Image 13" descr="Une image contenant texte, carte, signe&#10;&#10;Description générée automatiquement"/>
          <p:cNvPicPr/>
          <p:nvPr/>
        </p:nvPicPr>
        <p:blipFill>
          <a:blip r:embed="rId10"/>
          <a:stretch/>
        </p:blipFill>
        <p:spPr>
          <a:xfrm>
            <a:off x="3485160" y="1375920"/>
            <a:ext cx="3534840" cy="2160000"/>
          </a:xfrm>
          <a:prstGeom prst="rect">
            <a:avLst/>
          </a:prstGeom>
          <a:ln w="19080">
            <a:solidFill>
              <a:srgbClr val="000000"/>
            </a:solidFill>
            <a:round/>
          </a:ln>
        </p:spPr>
      </p:pic>
      <p:pic>
        <p:nvPicPr>
          <p:cNvPr id="166" name="Image 14" descr="Une image contenant intérieur&#10;&#10;Description générée automatiquement"/>
          <p:cNvPicPr/>
          <p:nvPr/>
        </p:nvPicPr>
        <p:blipFill>
          <a:blip r:embed="rId11"/>
          <a:stretch/>
        </p:blipFill>
        <p:spPr>
          <a:xfrm>
            <a:off x="108550" y="3359375"/>
            <a:ext cx="1697400" cy="2263320"/>
          </a:xfrm>
          <a:prstGeom prst="rect">
            <a:avLst/>
          </a:prstGeom>
          <a:ln w="0">
            <a:noFill/>
          </a:ln>
        </p:spPr>
      </p:pic>
      <p:sp>
        <p:nvSpPr>
          <p:cNvPr id="167" name="Forme libre : forme 166"/>
          <p:cNvSpPr/>
          <p:nvPr/>
        </p:nvSpPr>
        <p:spPr>
          <a:xfrm>
            <a:off x="7233021" y="3429000"/>
            <a:ext cx="540000" cy="540000"/>
          </a:xfrm>
          <a:custGeom>
            <a:avLst/>
            <a:gdLst/>
            <a:ahLst/>
            <a:cxn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0">
            <a:solidFill>
              <a:srgbClr val="3465A4"/>
            </a:solidFill>
          </a:ln>
        </p:spPr>
        <p:style>
          <a:lnRef idx="0">
            <a:scrgbClr r="0" g="0" b="0"/>
          </a:lnRef>
          <a:fillRef idx="0">
            <a:scrgbClr r="0" g="0" b="0"/>
          </a:fillRef>
          <a:effectRef idx="0">
            <a:scrgbClr r="0" g="0" b="0"/>
          </a:effectRef>
          <a:fontRef idx="minor"/>
        </p:style>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 name="Image 17"/>
          <p:cNvPicPr/>
          <p:nvPr/>
        </p:nvPicPr>
        <p:blipFill>
          <a:blip r:embed="rId3"/>
          <a:stretch/>
        </p:blipFill>
        <p:spPr>
          <a:xfrm>
            <a:off x="11253240" y="116640"/>
            <a:ext cx="938520" cy="1152000"/>
          </a:xfrm>
          <a:prstGeom prst="rect">
            <a:avLst/>
          </a:prstGeom>
          <a:ln w="0">
            <a:noFill/>
          </a:ln>
        </p:spPr>
      </p:pic>
      <p:sp>
        <p:nvSpPr>
          <p:cNvPr id="169" name="PlaceHolder 1"/>
          <p:cNvSpPr>
            <a:spLocks noGrp="1"/>
          </p:cNvSpPr>
          <p:nvPr>
            <p:ph type="title"/>
          </p:nvPr>
        </p:nvSpPr>
        <p:spPr>
          <a:xfrm>
            <a:off x="821138" y="1648570"/>
            <a:ext cx="11077560" cy="4850841"/>
          </a:xfrm>
          <a:prstGeom prst="rect">
            <a:avLst/>
          </a:prstGeom>
          <a:noFill/>
          <a:ln w="0">
            <a:noFill/>
          </a:ln>
        </p:spPr>
        <p:txBody>
          <a:bodyPr anchor="t">
            <a:noAutofit/>
          </a:bodyPr>
          <a:lstStyle/>
          <a:p>
            <a:r>
              <a:rPr lang="en-US" sz="2000" b="0" strike="noStrike" spc="-1" dirty="0" err="1">
                <a:solidFill>
                  <a:srgbClr val="000000"/>
                </a:solidFill>
                <a:latin typeface="Tw Cen MT"/>
                <a:ea typeface="Noto Sans CJK SC"/>
              </a:rPr>
              <a:t>Définir</a:t>
            </a:r>
            <a:r>
              <a:rPr lang="en-US" sz="2000" b="0" strike="noStrike" spc="-1" dirty="0">
                <a:solidFill>
                  <a:srgbClr val="000000"/>
                </a:solidFill>
                <a:latin typeface="Tw Cen MT"/>
                <a:ea typeface="Noto Sans CJK SC"/>
              </a:rPr>
              <a:t> les </a:t>
            </a:r>
            <a:r>
              <a:rPr lang="en-US" sz="2000" b="0" strike="noStrike" spc="-1" dirty="0" err="1">
                <a:solidFill>
                  <a:srgbClr val="000000"/>
                </a:solidFill>
                <a:latin typeface="Tw Cen MT"/>
                <a:ea typeface="Noto Sans CJK SC"/>
              </a:rPr>
              <a:t>courbes</a:t>
            </a:r>
            <a:r>
              <a:rPr lang="en-US" sz="2000" b="0" strike="noStrike" spc="-1" dirty="0">
                <a:solidFill>
                  <a:srgbClr val="000000"/>
                </a:solidFill>
                <a:latin typeface="Tw Cen MT"/>
                <a:ea typeface="Noto Sans CJK SC"/>
              </a:rPr>
              <a:t> de </a:t>
            </a:r>
            <a:r>
              <a:rPr lang="en-US" sz="2000" b="0" strike="noStrike" spc="-1" dirty="0" err="1">
                <a:solidFill>
                  <a:srgbClr val="000000"/>
                </a:solidFill>
                <a:latin typeface="Tw Cen MT"/>
                <a:ea typeface="Noto Sans CJK SC"/>
              </a:rPr>
              <a:t>chauffe</a:t>
            </a:r>
            <a:r>
              <a:rPr lang="en-US" sz="2000" b="0" strike="noStrike" spc="-1" dirty="0">
                <a:solidFill>
                  <a:srgbClr val="000000"/>
                </a:solidFill>
                <a:latin typeface="Tw Cen MT"/>
                <a:ea typeface="Noto Sans CJK SC"/>
              </a:rPr>
              <a:t> de la </a:t>
            </a:r>
            <a:r>
              <a:rPr lang="en-US" sz="2000" b="0" strike="noStrike" spc="-1" dirty="0" err="1">
                <a:solidFill>
                  <a:srgbClr val="000000"/>
                </a:solidFill>
                <a:latin typeface="Tw Cen MT"/>
                <a:ea typeface="Noto Sans CJK SC"/>
              </a:rPr>
              <a:t>chaufferie</a:t>
            </a:r>
            <a:r>
              <a:rPr lang="en-US" sz="2000" b="0" strike="noStrike" spc="-1" dirty="0">
                <a:solidFill>
                  <a:srgbClr val="000000"/>
                </a:solidFill>
                <a:latin typeface="Tw Cen MT"/>
                <a:ea typeface="Noto Sans CJK SC"/>
              </a:rPr>
              <a:t> et des sous-stations </a:t>
            </a:r>
            <a:r>
              <a:rPr lang="en-US" sz="2000" b="0" strike="noStrike" spc="-1" dirty="0" err="1">
                <a:solidFill>
                  <a:srgbClr val="000000"/>
                </a:solidFill>
                <a:latin typeface="Tw Cen MT"/>
                <a:ea typeface="Noto Sans CJK SC"/>
              </a:rPr>
              <a:t>en</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fonction</a:t>
            </a:r>
            <a:r>
              <a:rPr lang="en-US" sz="2000" b="0" strike="noStrike" spc="-1" dirty="0">
                <a:solidFill>
                  <a:srgbClr val="000000"/>
                </a:solidFill>
                <a:latin typeface="Tw Cen MT"/>
                <a:ea typeface="Noto Sans CJK SC"/>
              </a:rPr>
              <a:t> des </a:t>
            </a:r>
            <a:r>
              <a:rPr lang="en-US" sz="2000" b="0" strike="noStrike" spc="-1" dirty="0" err="1">
                <a:solidFill>
                  <a:srgbClr val="000000"/>
                </a:solidFill>
                <a:latin typeface="Tw Cen MT"/>
                <a:ea typeface="Noto Sans CJK SC"/>
              </a:rPr>
              <a:t>températures</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extérieures</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ainsi</a:t>
            </a:r>
            <a:r>
              <a:rPr lang="en-US" sz="2000" b="0" strike="noStrike" spc="-1" dirty="0">
                <a:solidFill>
                  <a:srgbClr val="000000"/>
                </a:solidFill>
                <a:latin typeface="Tw Cen MT"/>
                <a:ea typeface="Noto Sans CJK SC"/>
              </a:rPr>
              <a:t> que les </a:t>
            </a:r>
            <a:r>
              <a:rPr lang="en-US" sz="2000" b="0" strike="noStrike" spc="-1" dirty="0" err="1">
                <a:solidFill>
                  <a:srgbClr val="000000"/>
                </a:solidFill>
                <a:latin typeface="Tw Cen MT"/>
                <a:ea typeface="Noto Sans CJK SC"/>
              </a:rPr>
              <a:t>débits</a:t>
            </a:r>
            <a:r>
              <a:rPr lang="en-US" sz="2000" b="0" strike="noStrike" spc="-1" dirty="0">
                <a:solidFill>
                  <a:srgbClr val="000000"/>
                </a:solidFill>
                <a:latin typeface="Tw Cen MT"/>
                <a:ea typeface="Noto Sans CJK SC"/>
              </a:rPr>
              <a:t> des </a:t>
            </a:r>
            <a:r>
              <a:rPr lang="en-US" sz="2000" b="0" strike="noStrike" spc="-1" dirty="0" err="1">
                <a:solidFill>
                  <a:srgbClr val="000000"/>
                </a:solidFill>
                <a:latin typeface="Tw Cen MT"/>
                <a:ea typeface="Noto Sans CJK SC"/>
              </a:rPr>
              <a:t>vannes</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pieds</a:t>
            </a:r>
            <a:r>
              <a:rPr lang="en-US" sz="2000" b="0" strike="noStrike" spc="-1" dirty="0">
                <a:solidFill>
                  <a:srgbClr val="000000"/>
                </a:solidFill>
                <a:latin typeface="Tw Cen MT"/>
                <a:ea typeface="Noto Sans CJK SC"/>
              </a:rPr>
              <a:t> de </a:t>
            </a:r>
            <a:r>
              <a:rPr lang="en-US" sz="2000" b="0" strike="noStrike" spc="-1" dirty="0" err="1">
                <a:solidFill>
                  <a:srgbClr val="000000"/>
                </a:solidFill>
                <a:latin typeface="Tw Cen MT"/>
                <a:ea typeface="Noto Sans CJK SC"/>
              </a:rPr>
              <a:t>colonnes</a:t>
            </a:r>
            <a:r>
              <a:rPr lang="en-US" sz="2000" b="0" strike="noStrike" spc="-1" dirty="0">
                <a:solidFill>
                  <a:srgbClr val="000000"/>
                </a:solidFill>
                <a:latin typeface="Tw Cen MT"/>
                <a:ea typeface="Noto Sans CJK SC"/>
              </a:rPr>
              <a:t> et des </a:t>
            </a:r>
            <a:r>
              <a:rPr lang="en-US" sz="2000" b="0" strike="noStrike" spc="-1" dirty="0" err="1">
                <a:solidFill>
                  <a:srgbClr val="000000"/>
                </a:solidFill>
                <a:latin typeface="Tw Cen MT"/>
                <a:ea typeface="Noto Sans CJK SC"/>
              </a:rPr>
              <a:t>tès</a:t>
            </a:r>
            <a:r>
              <a:rPr lang="en-US" sz="2000" b="0" strike="noStrike" spc="-1" dirty="0">
                <a:solidFill>
                  <a:srgbClr val="000000"/>
                </a:solidFill>
                <a:latin typeface="Tw Cen MT"/>
                <a:ea typeface="Noto Sans CJK SC"/>
              </a:rPr>
              <a:t> de </a:t>
            </a:r>
            <a:r>
              <a:rPr lang="en-US" sz="2000" b="0" strike="noStrike" spc="-1" dirty="0" err="1">
                <a:solidFill>
                  <a:srgbClr val="000000"/>
                </a:solidFill>
                <a:latin typeface="Tw Cen MT"/>
                <a:ea typeface="Noto Sans CJK SC"/>
              </a:rPr>
              <a:t>réglages</a:t>
            </a:r>
            <a:r>
              <a:rPr lang="en-US" sz="2000" b="0" strike="noStrike" spc="-1" dirty="0">
                <a:solidFill>
                  <a:srgbClr val="000000"/>
                </a:solidFill>
                <a:latin typeface="Tw Cen MT"/>
                <a:ea typeface="Noto Sans CJK SC"/>
              </a:rPr>
              <a:t> de </a:t>
            </a:r>
            <a:r>
              <a:rPr lang="en-US" sz="2000" b="0" strike="noStrike" spc="-1" dirty="0" err="1">
                <a:solidFill>
                  <a:srgbClr val="000000"/>
                </a:solidFill>
                <a:latin typeface="Tw Cen MT"/>
                <a:ea typeface="Noto Sans CJK SC"/>
              </a:rPr>
              <a:t>gaines</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palières</a:t>
            </a:r>
            <a:r>
              <a:rPr lang="en-US" sz="2000" b="0" strike="noStrike" spc="-1" dirty="0">
                <a:solidFill>
                  <a:srgbClr val="000000"/>
                </a:solidFill>
                <a:latin typeface="Tw Cen MT"/>
                <a:ea typeface="Noto Sans CJK SC"/>
              </a:rPr>
              <a:t> de </a:t>
            </a:r>
            <a:r>
              <a:rPr lang="en-US" sz="2000" b="0" strike="noStrike" spc="-1" dirty="0" err="1">
                <a:solidFill>
                  <a:srgbClr val="000000"/>
                </a:solidFill>
                <a:latin typeface="Tw Cen MT"/>
                <a:ea typeface="Noto Sans CJK SC"/>
              </a:rPr>
              <a:t>façon</a:t>
            </a:r>
            <a:r>
              <a:rPr lang="en-US" sz="2000" b="0" strike="noStrike" spc="-1" dirty="0">
                <a:solidFill>
                  <a:srgbClr val="000000"/>
                </a:solidFill>
                <a:latin typeface="Tw Cen MT"/>
                <a:ea typeface="Noto Sans CJK SC"/>
              </a:rPr>
              <a:t> à </a:t>
            </a:r>
            <a:r>
              <a:rPr lang="en-US" sz="2000" b="0" strike="noStrike" spc="-1" dirty="0" err="1">
                <a:solidFill>
                  <a:srgbClr val="000000"/>
                </a:solidFill>
                <a:latin typeface="Tw Cen MT"/>
                <a:ea typeface="Noto Sans CJK SC"/>
              </a:rPr>
              <a:t>avoir</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une</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température</a:t>
            </a:r>
            <a:r>
              <a:rPr lang="en-US" sz="2000" b="0" strike="noStrike" spc="-1" dirty="0">
                <a:solidFill>
                  <a:srgbClr val="000000"/>
                </a:solidFill>
                <a:latin typeface="Tw Cen MT"/>
                <a:ea typeface="Noto Sans CJK SC"/>
              </a:rPr>
              <a:t> </a:t>
            </a:r>
            <a:r>
              <a:rPr lang="en-US" sz="2000" b="0" strike="noStrike" spc="-1" dirty="0" err="1">
                <a:solidFill>
                  <a:srgbClr val="000000"/>
                </a:solidFill>
                <a:latin typeface="Tw Cen MT"/>
                <a:ea typeface="Noto Sans CJK SC"/>
              </a:rPr>
              <a:t>homogène</a:t>
            </a:r>
            <a:r>
              <a:rPr lang="en-US" sz="2000" b="0" strike="noStrike" spc="-1" dirty="0">
                <a:solidFill>
                  <a:srgbClr val="000000"/>
                </a:solidFill>
                <a:latin typeface="Tw Cen MT"/>
                <a:ea typeface="Noto Sans CJK SC"/>
              </a:rPr>
              <a:t> entre 19°C et 21°C dans les appartements de la residence.</a:t>
            </a:r>
            <a:br>
              <a:rPr lang="en-US" sz="2000" b="0" strike="noStrike" spc="-1" dirty="0">
                <a:solidFill>
                  <a:srgbClr val="000000"/>
                </a:solidFill>
                <a:latin typeface="Tw Cen MT"/>
                <a:ea typeface="Noto Sans CJK SC"/>
              </a:rPr>
            </a:br>
            <a:br>
              <a:rPr lang="en-US" sz="2000" b="0" strike="noStrike" spc="-1" dirty="0">
                <a:solidFill>
                  <a:srgbClr val="000000"/>
                </a:solidFill>
                <a:latin typeface="Tw Cen MT"/>
                <a:ea typeface="Noto Sans CJK SC"/>
              </a:rPr>
            </a:br>
            <a:r>
              <a:rPr lang="en-US" sz="2000" b="0" strike="noStrike" spc="-1" dirty="0">
                <a:solidFill>
                  <a:srgbClr val="000000"/>
                </a:solidFill>
                <a:latin typeface="Tw Cen MT"/>
                <a:ea typeface="Noto Sans CJK SC"/>
              </a:rPr>
              <a:t>Ce </a:t>
            </a:r>
            <a:r>
              <a:rPr lang="en-US" sz="2000" b="0" strike="noStrike" spc="-1" dirty="0" err="1">
                <a:solidFill>
                  <a:srgbClr val="000000"/>
                </a:solidFill>
                <a:latin typeface="Tw Cen MT"/>
                <a:ea typeface="Noto Sans CJK SC"/>
              </a:rPr>
              <a:t>réglage</a:t>
            </a:r>
            <a:r>
              <a:rPr lang="en-US" sz="2000" b="0" strike="noStrike" spc="-1" dirty="0">
                <a:solidFill>
                  <a:srgbClr val="000000"/>
                </a:solidFill>
                <a:latin typeface="Tw Cen MT"/>
                <a:ea typeface="Noto Sans CJK SC"/>
              </a:rPr>
              <a:t> </a:t>
            </a:r>
            <a:br>
              <a:rPr sz="2000" dirty="0"/>
            </a:br>
            <a:r>
              <a:rPr lang="en-US" sz="2000" b="0" strike="noStrike" spc="-1" dirty="0">
                <a:solidFill>
                  <a:srgbClr val="000000"/>
                </a:solidFill>
                <a:latin typeface="Tw Cen MT"/>
              </a:rPr>
              <a:t>=&gt; </a:t>
            </a:r>
            <a:r>
              <a:rPr lang="en-US" sz="2000" spc="-1" dirty="0" err="1">
                <a:solidFill>
                  <a:srgbClr val="000000"/>
                </a:solidFill>
                <a:latin typeface="Tw Cen MT"/>
              </a:rPr>
              <a:t>n</a:t>
            </a:r>
            <a:r>
              <a:rPr lang="en-US" sz="2000" b="0" strike="noStrike" spc="-1" dirty="0" err="1">
                <a:solidFill>
                  <a:srgbClr val="000000"/>
                </a:solidFill>
                <a:latin typeface="Tw Cen MT"/>
              </a:rPr>
              <a:t>écessite</a:t>
            </a:r>
            <a:r>
              <a:rPr lang="en-US" sz="2000" b="0" strike="noStrike" spc="-1" dirty="0">
                <a:solidFill>
                  <a:srgbClr val="000000"/>
                </a:solidFill>
                <a:latin typeface="Tw Cen MT"/>
              </a:rPr>
              <a:t> des temperatures</a:t>
            </a:r>
            <a:r>
              <a:rPr lang="en-US" sz="2000" spc="-1" dirty="0">
                <a:solidFill>
                  <a:srgbClr val="000000"/>
                </a:solidFill>
                <a:latin typeface="Tw Cen MT"/>
              </a:rPr>
              <a:t> </a:t>
            </a:r>
            <a:r>
              <a:rPr lang="en-US" sz="2000" b="0" strike="noStrike" spc="-1" dirty="0" err="1">
                <a:solidFill>
                  <a:srgbClr val="000000"/>
                </a:solidFill>
                <a:latin typeface="Tw Cen MT"/>
              </a:rPr>
              <a:t>froides</a:t>
            </a:r>
            <a:r>
              <a:rPr lang="en-US" sz="2000" spc="-1" dirty="0">
                <a:solidFill>
                  <a:srgbClr val="000000"/>
                </a:solidFill>
                <a:latin typeface="Tw Cen MT"/>
              </a:rPr>
              <a:t> </a:t>
            </a:r>
            <a:r>
              <a:rPr lang="en-US" sz="2000" b="0" strike="noStrike" spc="-1" dirty="0">
                <a:solidFill>
                  <a:srgbClr val="000000"/>
                </a:solidFill>
                <a:latin typeface="Tw Cen MT"/>
              </a:rPr>
              <a:t>(&lt;4°C)</a:t>
            </a:r>
            <a:br>
              <a:rPr sz="2000" dirty="0"/>
            </a:br>
            <a:r>
              <a:rPr lang="en-US" sz="2000" b="0" strike="noStrike" spc="-1" dirty="0">
                <a:solidFill>
                  <a:srgbClr val="000000"/>
                </a:solidFill>
                <a:latin typeface="Tw Cen MT"/>
              </a:rPr>
              <a:t>=&gt; très </a:t>
            </a:r>
            <a:r>
              <a:rPr lang="en-US" sz="2000" b="0" strike="noStrike" spc="-1" dirty="0" err="1">
                <a:solidFill>
                  <a:srgbClr val="000000"/>
                </a:solidFill>
                <a:latin typeface="Tw Cen MT"/>
              </a:rPr>
              <a:t>complexe</a:t>
            </a:r>
            <a:r>
              <a:rPr lang="en-US" sz="2000" b="0" strike="noStrike" spc="-1" dirty="0">
                <a:solidFill>
                  <a:srgbClr val="000000"/>
                </a:solidFill>
                <a:latin typeface="Tw Cen MT"/>
              </a:rPr>
              <a:t> à </a:t>
            </a:r>
            <a:r>
              <a:rPr lang="en-US" sz="2000" b="0" strike="noStrike" spc="-1" dirty="0" err="1">
                <a:solidFill>
                  <a:srgbClr val="000000"/>
                </a:solidFill>
                <a:latin typeface="Tw Cen MT"/>
              </a:rPr>
              <a:t>obtenir</a:t>
            </a:r>
            <a:r>
              <a:rPr lang="en-US" sz="2000" b="0" strike="noStrike" spc="-1" dirty="0">
                <a:solidFill>
                  <a:srgbClr val="000000"/>
                </a:solidFill>
                <a:latin typeface="Tw Cen MT"/>
              </a:rPr>
              <a:t>  car </a:t>
            </a:r>
            <a:r>
              <a:rPr lang="en-US" sz="2000" b="0" strike="noStrike" spc="-1" dirty="0" err="1">
                <a:solidFill>
                  <a:srgbClr val="000000"/>
                </a:solidFill>
                <a:latin typeface="Tw Cen MT"/>
              </a:rPr>
              <a:t>interdépendance</a:t>
            </a:r>
            <a:r>
              <a:rPr lang="en-US" sz="2000" b="0" strike="noStrike" spc="-1" dirty="0">
                <a:solidFill>
                  <a:srgbClr val="000000"/>
                </a:solidFill>
                <a:latin typeface="Tw Cen MT"/>
              </a:rPr>
              <a:t> entre les appartements, les </a:t>
            </a:r>
            <a:r>
              <a:rPr lang="en-US" sz="2000" b="0" strike="noStrike" spc="-1" dirty="0" err="1">
                <a:solidFill>
                  <a:srgbClr val="000000"/>
                </a:solidFill>
                <a:latin typeface="Tw Cen MT"/>
              </a:rPr>
              <a:t>bâtiments</a:t>
            </a:r>
            <a:r>
              <a:rPr lang="en-US" sz="2000" b="0" strike="noStrike" spc="-1" dirty="0">
                <a:solidFill>
                  <a:srgbClr val="000000"/>
                </a:solidFill>
                <a:latin typeface="Tw Cen MT"/>
              </a:rPr>
              <a:t> </a:t>
            </a:r>
            <a:r>
              <a:rPr lang="en-US" sz="2000" b="0" strike="noStrike" spc="-1" dirty="0" err="1">
                <a:solidFill>
                  <a:srgbClr val="000000"/>
                </a:solidFill>
                <a:latin typeface="Tw Cen MT"/>
              </a:rPr>
              <a:t>d’une</a:t>
            </a:r>
            <a:r>
              <a:rPr lang="en-US" sz="2000" b="0" strike="noStrike" spc="-1" dirty="0">
                <a:solidFill>
                  <a:srgbClr val="000000"/>
                </a:solidFill>
                <a:latin typeface="Tw Cen MT"/>
              </a:rPr>
              <a:t> </a:t>
            </a:r>
            <a:r>
              <a:rPr lang="en-US" sz="2000" b="0" strike="noStrike" spc="-1" dirty="0" err="1">
                <a:solidFill>
                  <a:srgbClr val="000000"/>
                </a:solidFill>
                <a:latin typeface="Tw Cen MT"/>
              </a:rPr>
              <a:t>même</a:t>
            </a:r>
            <a:r>
              <a:rPr lang="en-US" sz="2000" b="0" strike="noStrike" spc="-1" dirty="0">
                <a:solidFill>
                  <a:srgbClr val="000000"/>
                </a:solidFill>
                <a:latin typeface="Tw Cen MT"/>
              </a:rPr>
              <a:t> sous-station</a:t>
            </a:r>
            <a:br>
              <a:rPr sz="2000" dirty="0"/>
            </a:br>
            <a:r>
              <a:rPr lang="en-US" sz="2000" b="0" strike="noStrike" spc="-1" dirty="0">
                <a:solidFill>
                  <a:srgbClr val="000000"/>
                </a:solidFill>
                <a:latin typeface="Tw Cen MT"/>
              </a:rPr>
              <a:t>=&gt; la </a:t>
            </a:r>
            <a:r>
              <a:rPr lang="en-US" sz="2000" spc="-1" dirty="0" err="1">
                <a:solidFill>
                  <a:srgbClr val="000000"/>
                </a:solidFill>
                <a:latin typeface="Tw Cen MT"/>
              </a:rPr>
              <a:t>r</a:t>
            </a:r>
            <a:r>
              <a:rPr lang="en-US" sz="2000" b="0" strike="noStrike" spc="-1" dirty="0" err="1">
                <a:solidFill>
                  <a:srgbClr val="000000"/>
                </a:solidFill>
                <a:latin typeface="Tw Cen MT"/>
              </a:rPr>
              <a:t>égulation</a:t>
            </a:r>
            <a:r>
              <a:rPr lang="en-US" sz="2000" b="0" strike="noStrike" spc="-1" dirty="0">
                <a:solidFill>
                  <a:srgbClr val="000000"/>
                </a:solidFill>
                <a:latin typeface="Tw Cen MT"/>
              </a:rPr>
              <a:t> </a:t>
            </a:r>
            <a:r>
              <a:rPr lang="en-US" sz="2000" b="0" strike="noStrike" spc="-1" dirty="0" err="1">
                <a:solidFill>
                  <a:srgbClr val="000000"/>
                </a:solidFill>
                <a:latin typeface="Tw Cen MT"/>
              </a:rPr>
              <a:t>terminale</a:t>
            </a:r>
            <a:r>
              <a:rPr lang="en-US" sz="2000" b="0" strike="noStrike" spc="-1" dirty="0">
                <a:solidFill>
                  <a:srgbClr val="000000"/>
                </a:solidFill>
                <a:latin typeface="Tw Cen MT"/>
              </a:rPr>
              <a:t> </a:t>
            </a:r>
            <a:r>
              <a:rPr lang="en-US" sz="2000" b="0" strike="noStrike" spc="-1" dirty="0" err="1">
                <a:solidFill>
                  <a:srgbClr val="000000"/>
                </a:solidFill>
                <a:latin typeface="Tw Cen MT"/>
              </a:rPr>
              <a:t>était</a:t>
            </a:r>
            <a:r>
              <a:rPr lang="en-US" sz="2000" b="0" strike="noStrike" spc="-1" dirty="0">
                <a:solidFill>
                  <a:srgbClr val="000000"/>
                </a:solidFill>
                <a:latin typeface="Tw Cen MT"/>
              </a:rPr>
              <a:t> quasi-impossible à </a:t>
            </a:r>
            <a:r>
              <a:rPr lang="en-US" sz="2000" b="0" strike="noStrike" spc="-1" dirty="0" err="1">
                <a:solidFill>
                  <a:srgbClr val="000000"/>
                </a:solidFill>
                <a:latin typeface="Tw Cen MT"/>
              </a:rPr>
              <a:t>obtenir</a:t>
            </a:r>
            <a:r>
              <a:rPr lang="en-US" sz="2000" b="0" strike="noStrike" spc="-1" dirty="0">
                <a:solidFill>
                  <a:srgbClr val="000000"/>
                </a:solidFill>
                <a:latin typeface="Tw Cen MT"/>
              </a:rPr>
              <a:t> avec les </a:t>
            </a:r>
            <a:r>
              <a:rPr lang="en-US" sz="2000" b="0" strike="noStrike" spc="-1" dirty="0" err="1">
                <a:solidFill>
                  <a:srgbClr val="000000"/>
                </a:solidFill>
                <a:latin typeface="Tw Cen MT"/>
              </a:rPr>
              <a:t>anciennes</a:t>
            </a:r>
            <a:r>
              <a:rPr lang="en-US" sz="2000" b="0" strike="noStrike" spc="-1" dirty="0">
                <a:solidFill>
                  <a:srgbClr val="000000"/>
                </a:solidFill>
                <a:latin typeface="Tw Cen MT"/>
              </a:rPr>
              <a:t> </a:t>
            </a:r>
            <a:r>
              <a:rPr lang="en-US" sz="2000" b="0" strike="noStrike" spc="-1" dirty="0" err="1">
                <a:solidFill>
                  <a:srgbClr val="000000"/>
                </a:solidFill>
                <a:latin typeface="Tw Cen MT"/>
              </a:rPr>
              <a:t>tès</a:t>
            </a:r>
            <a:r>
              <a:rPr lang="en-US" sz="2000" b="0" strike="noStrike" spc="-1" dirty="0">
                <a:solidFill>
                  <a:srgbClr val="000000"/>
                </a:solidFill>
                <a:latin typeface="Tw Cen MT"/>
              </a:rPr>
              <a:t> de </a:t>
            </a:r>
            <a:r>
              <a:rPr lang="en-US" sz="2000" b="0" strike="noStrike" spc="-1" dirty="0" err="1">
                <a:solidFill>
                  <a:srgbClr val="000000"/>
                </a:solidFill>
                <a:latin typeface="Tw Cen MT"/>
              </a:rPr>
              <a:t>réglages</a:t>
            </a:r>
            <a:br>
              <a:rPr lang="en-US" sz="2000" b="0" strike="noStrike" spc="-1" dirty="0">
                <a:solidFill>
                  <a:srgbClr val="000000"/>
                </a:solidFill>
                <a:latin typeface="Tw Cen MT"/>
              </a:rPr>
            </a:br>
            <a:br>
              <a:rPr sz="2000" dirty="0"/>
            </a:br>
            <a:r>
              <a:rPr lang="en-US" sz="2000" b="0" strike="noStrike" spc="-1" dirty="0">
                <a:solidFill>
                  <a:srgbClr val="000000"/>
                </a:solidFill>
                <a:latin typeface="Tw Cen MT"/>
              </a:rPr>
              <a:t>Les </a:t>
            </a:r>
            <a:r>
              <a:rPr lang="en-US" sz="2000" b="0" strike="noStrike" spc="-1" dirty="0" err="1">
                <a:solidFill>
                  <a:srgbClr val="000000"/>
                </a:solidFill>
                <a:latin typeface="Tw Cen MT"/>
              </a:rPr>
              <a:t>nouvelles</a:t>
            </a:r>
            <a:r>
              <a:rPr lang="en-US" sz="2000" b="0" strike="noStrike" spc="-1" dirty="0">
                <a:solidFill>
                  <a:srgbClr val="000000"/>
                </a:solidFill>
                <a:latin typeface="Tw Cen MT"/>
              </a:rPr>
              <a:t> </a:t>
            </a:r>
            <a:r>
              <a:rPr lang="en-US" sz="2000" b="0" strike="noStrike" spc="-1" dirty="0" err="1">
                <a:solidFill>
                  <a:srgbClr val="000000"/>
                </a:solidFill>
                <a:latin typeface="Tw Cen MT"/>
              </a:rPr>
              <a:t>tès</a:t>
            </a:r>
            <a:r>
              <a:rPr lang="en-US" sz="2000" b="0" strike="noStrike" spc="-1" dirty="0">
                <a:solidFill>
                  <a:srgbClr val="000000"/>
                </a:solidFill>
                <a:latin typeface="Tw Cen MT"/>
              </a:rPr>
              <a:t> de </a:t>
            </a:r>
            <a:r>
              <a:rPr lang="en-US" sz="2000" b="0" strike="noStrike" spc="-1" dirty="0" err="1">
                <a:solidFill>
                  <a:srgbClr val="000000"/>
                </a:solidFill>
                <a:latin typeface="Tw Cen MT"/>
              </a:rPr>
              <a:t>réglages</a:t>
            </a:r>
            <a:r>
              <a:rPr lang="en-US" sz="2000" b="0" strike="noStrike" spc="-1" dirty="0">
                <a:solidFill>
                  <a:srgbClr val="000000"/>
                </a:solidFill>
                <a:latin typeface="Tw Cen MT"/>
              </a:rPr>
              <a:t> </a:t>
            </a:r>
            <a:r>
              <a:rPr lang="en-US" sz="2000" b="0" strike="noStrike" spc="-1" dirty="0" err="1">
                <a:solidFill>
                  <a:srgbClr val="000000"/>
                </a:solidFill>
                <a:latin typeface="Tw Cen MT"/>
              </a:rPr>
              <a:t>installées</a:t>
            </a:r>
            <a:r>
              <a:rPr lang="en-US" sz="2000" b="0" strike="noStrike" spc="-1" dirty="0">
                <a:solidFill>
                  <a:srgbClr val="000000"/>
                </a:solidFill>
                <a:latin typeface="Tw Cen MT"/>
              </a:rPr>
              <a:t> à </a:t>
            </a:r>
            <a:r>
              <a:rPr lang="en-US" sz="2000" b="0" strike="noStrike" spc="-1" dirty="0" err="1">
                <a:solidFill>
                  <a:srgbClr val="000000"/>
                </a:solidFill>
                <a:latin typeface="Tw Cen MT"/>
              </a:rPr>
              <a:t>l’automne</a:t>
            </a:r>
            <a:r>
              <a:rPr lang="en-US" sz="2000" b="0" strike="noStrike" spc="-1" dirty="0">
                <a:solidFill>
                  <a:srgbClr val="000000"/>
                </a:solidFill>
                <a:latin typeface="Tw Cen MT"/>
              </a:rPr>
              <a:t> 2022 </a:t>
            </a:r>
            <a:r>
              <a:rPr lang="en-US" sz="2000" b="0" strike="noStrike" spc="-1" dirty="0" err="1">
                <a:solidFill>
                  <a:srgbClr val="000000"/>
                </a:solidFill>
                <a:latin typeface="Tw Cen MT"/>
              </a:rPr>
              <a:t>permettent</a:t>
            </a:r>
            <a:r>
              <a:rPr lang="en-US" sz="2000" b="0" strike="noStrike" spc="-1" dirty="0">
                <a:solidFill>
                  <a:srgbClr val="000000"/>
                </a:solidFill>
                <a:latin typeface="Tw Cen MT"/>
              </a:rPr>
              <a:t> de </a:t>
            </a:r>
            <a:r>
              <a:rPr lang="en-US" sz="2000" b="0" strike="noStrike" spc="-1" dirty="0" err="1">
                <a:solidFill>
                  <a:srgbClr val="000000"/>
                </a:solidFill>
                <a:latin typeface="Tw Cen MT"/>
              </a:rPr>
              <a:t>mieux</a:t>
            </a:r>
            <a:r>
              <a:rPr lang="en-US" sz="2000" b="0" strike="noStrike" spc="-1" dirty="0">
                <a:solidFill>
                  <a:srgbClr val="000000"/>
                </a:solidFill>
                <a:latin typeface="Tw Cen MT"/>
              </a:rPr>
              <a:t> </a:t>
            </a:r>
            <a:r>
              <a:rPr lang="en-US" sz="2000" b="0" strike="noStrike" spc="-1" dirty="0" err="1">
                <a:solidFill>
                  <a:srgbClr val="000000"/>
                </a:solidFill>
                <a:latin typeface="Tw Cen MT"/>
              </a:rPr>
              <a:t>réguler</a:t>
            </a:r>
            <a:r>
              <a:rPr lang="en-US" sz="2000" b="0" strike="noStrike" spc="-1" dirty="0">
                <a:solidFill>
                  <a:srgbClr val="000000"/>
                </a:solidFill>
                <a:latin typeface="Tw Cen MT"/>
              </a:rPr>
              <a:t> et </a:t>
            </a:r>
            <a:r>
              <a:rPr lang="en-US" sz="2000" b="0" strike="noStrike" spc="-1" dirty="0" err="1">
                <a:solidFill>
                  <a:srgbClr val="000000"/>
                </a:solidFill>
                <a:latin typeface="Tw Cen MT"/>
              </a:rPr>
              <a:t>homogénéiser</a:t>
            </a:r>
            <a:r>
              <a:rPr lang="en-US" sz="2000" b="0" strike="noStrike" spc="-1" dirty="0">
                <a:solidFill>
                  <a:srgbClr val="000000"/>
                </a:solidFill>
                <a:latin typeface="Tw Cen MT"/>
              </a:rPr>
              <a:t> le </a:t>
            </a:r>
            <a:r>
              <a:rPr lang="en-US" sz="2000" b="0" strike="noStrike" spc="-1" dirty="0" err="1">
                <a:solidFill>
                  <a:srgbClr val="000000"/>
                </a:solidFill>
                <a:latin typeface="Tw Cen MT"/>
              </a:rPr>
              <a:t>chauffage</a:t>
            </a:r>
            <a:r>
              <a:rPr lang="en-US" sz="2000" b="0" strike="noStrike" spc="-1" dirty="0">
                <a:solidFill>
                  <a:srgbClr val="000000"/>
                </a:solidFill>
                <a:latin typeface="Tw Cen MT"/>
              </a:rPr>
              <a:t> des appartement grace :</a:t>
            </a:r>
            <a:br>
              <a:rPr lang="en-US" sz="2000" b="0" strike="noStrike" spc="-1" dirty="0">
                <a:solidFill>
                  <a:srgbClr val="000000"/>
                </a:solidFill>
                <a:latin typeface="Tw Cen MT"/>
              </a:rPr>
            </a:br>
            <a:r>
              <a:rPr lang="en-US" sz="2000" b="0" strike="noStrike" spc="-1" dirty="0">
                <a:solidFill>
                  <a:srgbClr val="000000"/>
                </a:solidFill>
                <a:latin typeface="Tw Cen MT"/>
              </a:rPr>
              <a:t>	- au </a:t>
            </a:r>
            <a:r>
              <a:rPr lang="en-US" sz="2000" b="0" strike="noStrike" spc="-1" dirty="0" err="1">
                <a:solidFill>
                  <a:srgbClr val="000000"/>
                </a:solidFill>
                <a:latin typeface="Tw Cen MT"/>
              </a:rPr>
              <a:t>réglage</a:t>
            </a:r>
            <a:r>
              <a:rPr lang="en-US" sz="2000" b="0" strike="noStrike" spc="-1" dirty="0">
                <a:solidFill>
                  <a:srgbClr val="000000"/>
                </a:solidFill>
                <a:latin typeface="Tw Cen MT"/>
              </a:rPr>
              <a:t> fin du debit, </a:t>
            </a:r>
            <a:br>
              <a:rPr lang="en-US" sz="2000" b="0" strike="noStrike" spc="-1" dirty="0">
                <a:solidFill>
                  <a:srgbClr val="000000"/>
                </a:solidFill>
                <a:latin typeface="Tw Cen MT"/>
              </a:rPr>
            </a:br>
            <a:r>
              <a:rPr lang="en-US" sz="2000" b="0" strike="noStrike" spc="-1" dirty="0">
                <a:solidFill>
                  <a:srgbClr val="000000"/>
                </a:solidFill>
                <a:latin typeface="Tw Cen MT"/>
              </a:rPr>
              <a:t>	- à la </a:t>
            </a:r>
            <a:r>
              <a:rPr lang="en-US" sz="2000" b="0" strike="noStrike" spc="-1" dirty="0" err="1">
                <a:solidFill>
                  <a:srgbClr val="000000"/>
                </a:solidFill>
                <a:latin typeface="Tw Cen MT"/>
              </a:rPr>
              <a:t>délivrance</a:t>
            </a:r>
            <a:r>
              <a:rPr lang="en-US" sz="2000" b="0" strike="noStrike" spc="-1" dirty="0">
                <a:solidFill>
                  <a:srgbClr val="000000"/>
                </a:solidFill>
                <a:latin typeface="Tw Cen MT"/>
              </a:rPr>
              <a:t> d’un </a:t>
            </a:r>
            <a:r>
              <a:rPr lang="en-US" sz="2000" b="0" strike="noStrike" spc="-1" dirty="0" err="1">
                <a:solidFill>
                  <a:srgbClr val="000000"/>
                </a:solidFill>
                <a:latin typeface="Tw Cen MT"/>
              </a:rPr>
              <a:t>débit</a:t>
            </a:r>
            <a:r>
              <a:rPr lang="en-US" sz="2000" b="0" strike="noStrike" spc="-1" dirty="0">
                <a:solidFill>
                  <a:srgbClr val="000000"/>
                </a:solidFill>
                <a:latin typeface="Tw Cen MT"/>
              </a:rPr>
              <a:t> constant (</a:t>
            </a:r>
            <a:r>
              <a:rPr lang="en-US" sz="2000" b="0" strike="noStrike" spc="-1" dirty="0" err="1">
                <a:solidFill>
                  <a:srgbClr val="000000"/>
                </a:solidFill>
                <a:latin typeface="Tw Cen MT"/>
              </a:rPr>
              <a:t>autorégulation</a:t>
            </a:r>
            <a:r>
              <a:rPr lang="en-US" sz="2000" b="0" strike="noStrike" spc="-1" dirty="0">
                <a:solidFill>
                  <a:srgbClr val="000000"/>
                </a:solidFill>
                <a:latin typeface="Tw Cen MT"/>
              </a:rPr>
              <a:t>)</a:t>
            </a:r>
            <a:br>
              <a:rPr lang="en-US" sz="2000" b="0" strike="noStrike" spc="-1" dirty="0">
                <a:solidFill>
                  <a:srgbClr val="000000"/>
                </a:solidFill>
                <a:latin typeface="Tw Cen MT"/>
              </a:rPr>
            </a:br>
            <a:r>
              <a:rPr lang="en-US" sz="2000" b="0" strike="noStrike" spc="-1" dirty="0">
                <a:solidFill>
                  <a:srgbClr val="000000"/>
                </a:solidFill>
                <a:latin typeface="Tw Cen MT"/>
              </a:rPr>
              <a:t>	- à la </a:t>
            </a:r>
            <a:r>
              <a:rPr lang="en-US" sz="2000" b="0" strike="noStrike" spc="-1" dirty="0" err="1">
                <a:solidFill>
                  <a:srgbClr val="000000"/>
                </a:solidFill>
                <a:latin typeface="Tw Cen MT"/>
              </a:rPr>
              <a:t>possibilité</a:t>
            </a:r>
            <a:r>
              <a:rPr lang="en-US" sz="2000" b="0" strike="noStrike" spc="-1" dirty="0">
                <a:solidFill>
                  <a:srgbClr val="000000"/>
                </a:solidFill>
                <a:latin typeface="Tw Cen MT"/>
              </a:rPr>
              <a:t> de </a:t>
            </a:r>
            <a:r>
              <a:rPr lang="en-US" sz="2000" b="0" strike="noStrike" spc="-1" dirty="0" err="1">
                <a:solidFill>
                  <a:srgbClr val="000000"/>
                </a:solidFill>
                <a:latin typeface="Tw Cen MT"/>
              </a:rPr>
              <a:t>mesurer</a:t>
            </a:r>
            <a:r>
              <a:rPr lang="en-US" sz="2000" b="0" strike="noStrike" spc="-1" dirty="0">
                <a:solidFill>
                  <a:srgbClr val="000000"/>
                </a:solidFill>
                <a:latin typeface="Tw Cen MT"/>
              </a:rPr>
              <a:t> les </a:t>
            </a:r>
            <a:r>
              <a:rPr lang="en-US" sz="2000" b="0" strike="noStrike" spc="-1" dirty="0" err="1">
                <a:solidFill>
                  <a:srgbClr val="000000"/>
                </a:solidFill>
                <a:latin typeface="Tw Cen MT"/>
              </a:rPr>
              <a:t>températures</a:t>
            </a:r>
            <a:r>
              <a:rPr lang="en-US" sz="2000" b="0" strike="noStrike" spc="-1" dirty="0">
                <a:solidFill>
                  <a:srgbClr val="000000"/>
                </a:solidFill>
                <a:latin typeface="Tw Cen MT"/>
              </a:rPr>
              <a:t> de retour des appartements (</a:t>
            </a:r>
            <a:r>
              <a:rPr lang="en-US" sz="2000" b="0" strike="noStrike" spc="-1" dirty="0" err="1">
                <a:solidFill>
                  <a:srgbClr val="000000"/>
                </a:solidFill>
                <a:latin typeface="Tw Cen MT"/>
              </a:rPr>
              <a:t>homogénéisation</a:t>
            </a:r>
            <a:r>
              <a:rPr lang="en-US" sz="2000" b="0" strike="noStrike" spc="-1" dirty="0">
                <a:solidFill>
                  <a:srgbClr val="000000"/>
                </a:solidFill>
                <a:latin typeface="Tw Cen MT"/>
              </a:rPr>
              <a:t>)</a:t>
            </a:r>
            <a:br>
              <a:rPr lang="en-US" sz="2000" b="0" strike="noStrike" spc="-1" dirty="0">
                <a:solidFill>
                  <a:srgbClr val="000000"/>
                </a:solidFill>
                <a:latin typeface="Tw Cen MT"/>
              </a:rPr>
            </a:br>
            <a:br>
              <a:rPr lang="en-US" sz="2000" b="0" strike="noStrike" spc="-1" dirty="0">
                <a:solidFill>
                  <a:srgbClr val="000000"/>
                </a:solidFill>
                <a:latin typeface="Tw Cen MT"/>
              </a:rPr>
            </a:br>
            <a:r>
              <a:rPr lang="en-US" sz="2000" b="0" strike="noStrike" spc="-1" dirty="0">
                <a:solidFill>
                  <a:srgbClr val="000000"/>
                </a:solidFill>
                <a:latin typeface="Tw Cen MT"/>
              </a:rPr>
              <a:t>=&gt; Gain </a:t>
            </a:r>
            <a:r>
              <a:rPr lang="en-US" sz="2000" b="0" strike="noStrike" spc="-1" dirty="0" err="1">
                <a:solidFill>
                  <a:srgbClr val="000000"/>
                </a:solidFill>
                <a:latin typeface="Tw Cen MT"/>
              </a:rPr>
              <a:t>énergétique</a:t>
            </a:r>
            <a:r>
              <a:rPr lang="en-US" sz="2000" b="0" strike="noStrike" spc="-1" dirty="0">
                <a:solidFill>
                  <a:srgbClr val="000000"/>
                </a:solidFill>
                <a:latin typeface="Tw Cen MT"/>
              </a:rPr>
              <a:t> </a:t>
            </a:r>
            <a:r>
              <a:rPr lang="en-US" sz="2000" b="0" strike="noStrike" spc="-1" dirty="0" err="1">
                <a:solidFill>
                  <a:srgbClr val="000000"/>
                </a:solidFill>
                <a:latin typeface="Tw Cen MT"/>
              </a:rPr>
              <a:t>espéré</a:t>
            </a:r>
            <a:r>
              <a:rPr lang="en-US" sz="2000" b="0" strike="noStrike" spc="-1" dirty="0">
                <a:solidFill>
                  <a:srgbClr val="000000"/>
                </a:solidFill>
                <a:latin typeface="Tw Cen MT"/>
              </a:rPr>
              <a:t> </a:t>
            </a:r>
            <a:r>
              <a:rPr lang="en-US" sz="2000" b="0" strike="noStrike" spc="-1" dirty="0" err="1">
                <a:solidFill>
                  <a:srgbClr val="000000"/>
                </a:solidFill>
                <a:latin typeface="Tw Cen MT"/>
              </a:rPr>
              <a:t>en</a:t>
            </a:r>
            <a:r>
              <a:rPr lang="en-US" sz="2000" b="0" strike="noStrike" spc="-1" dirty="0">
                <a:solidFill>
                  <a:srgbClr val="000000"/>
                </a:solidFill>
                <a:latin typeface="Tw Cen MT"/>
              </a:rPr>
              <a:t> 2023 (~10%)  + </a:t>
            </a:r>
            <a:r>
              <a:rPr lang="en-US" sz="2000" b="0" strike="noStrike" spc="-1" dirty="0" err="1">
                <a:solidFill>
                  <a:srgbClr val="000000"/>
                </a:solidFill>
                <a:latin typeface="Tw Cen MT"/>
              </a:rPr>
              <a:t>meilleur</a:t>
            </a:r>
            <a:r>
              <a:rPr lang="en-US" sz="2000" b="0" strike="noStrike" spc="-1" dirty="0">
                <a:solidFill>
                  <a:srgbClr val="000000"/>
                </a:solidFill>
                <a:latin typeface="Tw Cen MT"/>
              </a:rPr>
              <a:t> </a:t>
            </a:r>
            <a:r>
              <a:rPr lang="en-US" sz="2000" b="0" strike="noStrike" spc="-1" dirty="0" err="1">
                <a:solidFill>
                  <a:srgbClr val="000000"/>
                </a:solidFill>
                <a:latin typeface="Tw Cen MT"/>
              </a:rPr>
              <a:t>confort</a:t>
            </a:r>
            <a:r>
              <a:rPr lang="en-US" sz="2000" b="0" strike="noStrike" spc="-1" dirty="0">
                <a:solidFill>
                  <a:srgbClr val="000000"/>
                </a:solidFill>
                <a:latin typeface="Tw Cen MT"/>
              </a:rPr>
              <a:t> </a:t>
            </a:r>
            <a:r>
              <a:rPr lang="en-US" sz="2000" b="0" strike="noStrike" spc="-1" dirty="0" err="1">
                <a:solidFill>
                  <a:srgbClr val="000000"/>
                </a:solidFill>
                <a:latin typeface="Tw Cen MT"/>
              </a:rPr>
              <a:t>thermique</a:t>
            </a:r>
            <a:endParaRPr lang="en-US" sz="2000" b="0" strike="noStrike" spc="-1" dirty="0">
              <a:solidFill>
                <a:srgbClr val="000000"/>
              </a:solidFill>
              <a:latin typeface="Tw Cen MT"/>
            </a:endParaRPr>
          </a:p>
        </p:txBody>
      </p:sp>
      <p:sp>
        <p:nvSpPr>
          <p:cNvPr id="3" name="ZoneTexte 2">
            <a:extLst>
              <a:ext uri="{FF2B5EF4-FFF2-40B4-BE49-F238E27FC236}">
                <a16:creationId xmlns:a16="http://schemas.microsoft.com/office/drawing/2014/main" id="{F9191354-8B1E-5552-4D62-9F2BCE942F5F}"/>
              </a:ext>
            </a:extLst>
          </p:cNvPr>
          <p:cNvSpPr txBox="1"/>
          <p:nvPr/>
        </p:nvSpPr>
        <p:spPr>
          <a:xfrm>
            <a:off x="983878" y="877786"/>
            <a:ext cx="7783604" cy="523220"/>
          </a:xfrm>
          <a:prstGeom prst="rect">
            <a:avLst/>
          </a:prstGeom>
          <a:noFill/>
        </p:spPr>
        <p:txBody>
          <a:bodyPr wrap="square">
            <a:spAutoFit/>
          </a:bodyPr>
          <a:lstStyle/>
          <a:p>
            <a:r>
              <a:rPr lang="en-US" sz="2800" b="1" strike="noStrike" spc="-1" dirty="0" err="1">
                <a:solidFill>
                  <a:srgbClr val="000000"/>
                </a:solidFill>
                <a:latin typeface="Tw Cen MT"/>
                <a:ea typeface="Noto Sans CJK SC"/>
              </a:rPr>
              <a:t>En</a:t>
            </a:r>
            <a:r>
              <a:rPr lang="en-US" sz="2800" b="1" strike="noStrike" spc="-1" dirty="0">
                <a:solidFill>
                  <a:srgbClr val="000000"/>
                </a:solidFill>
                <a:latin typeface="Tw Cen MT"/>
                <a:ea typeface="Noto Sans CJK SC"/>
              </a:rPr>
              <a:t> quoi a </a:t>
            </a:r>
            <a:r>
              <a:rPr lang="en-US" sz="2800" b="1" strike="noStrike" spc="-1" dirty="0" err="1">
                <a:solidFill>
                  <a:srgbClr val="000000"/>
                </a:solidFill>
                <a:latin typeface="Tw Cen MT"/>
                <a:ea typeface="Noto Sans CJK SC"/>
              </a:rPr>
              <a:t>consisté</a:t>
            </a:r>
            <a:r>
              <a:rPr lang="en-US" sz="2800" b="1" strike="noStrike" spc="-1" dirty="0">
                <a:solidFill>
                  <a:srgbClr val="000000"/>
                </a:solidFill>
                <a:latin typeface="Tw Cen MT"/>
                <a:ea typeface="Noto Sans CJK SC"/>
              </a:rPr>
              <a:t> </a:t>
            </a:r>
            <a:r>
              <a:rPr lang="en-US" sz="2800" b="1" strike="noStrike" spc="-1" dirty="0" err="1">
                <a:solidFill>
                  <a:srgbClr val="000000"/>
                </a:solidFill>
                <a:latin typeface="Tw Cen MT"/>
                <a:ea typeface="Noto Sans CJK SC"/>
              </a:rPr>
              <a:t>l’équilibrage</a:t>
            </a:r>
            <a:r>
              <a:rPr lang="en-US" sz="2800" b="1" strike="noStrike" spc="-1" dirty="0">
                <a:solidFill>
                  <a:srgbClr val="000000"/>
                </a:solidFill>
                <a:latin typeface="Tw Cen MT"/>
                <a:ea typeface="Noto Sans CJK SC"/>
              </a:rPr>
              <a:t> </a:t>
            </a:r>
            <a:r>
              <a:rPr lang="en-US" sz="2800" b="1" strike="noStrike" spc="-1" dirty="0" err="1">
                <a:solidFill>
                  <a:srgbClr val="000000"/>
                </a:solidFill>
                <a:latin typeface="Tw Cen MT"/>
                <a:ea typeface="Noto Sans CJK SC"/>
              </a:rPr>
              <a:t>terminé</a:t>
            </a:r>
            <a:r>
              <a:rPr lang="en-US" sz="2800" b="1" strike="noStrike" spc="-1" dirty="0">
                <a:solidFill>
                  <a:srgbClr val="000000"/>
                </a:solidFill>
                <a:latin typeface="Tw Cen MT"/>
                <a:ea typeface="Noto Sans CJK SC"/>
              </a:rPr>
              <a:t> le 24/02 ?</a:t>
            </a:r>
            <a:endParaRPr lang="fr-FR" sz="28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Image 20"/>
          <p:cNvPicPr/>
          <p:nvPr/>
        </p:nvPicPr>
        <p:blipFill>
          <a:blip r:embed="rId3"/>
          <a:stretch/>
        </p:blipFill>
        <p:spPr>
          <a:xfrm>
            <a:off x="11253240" y="116640"/>
            <a:ext cx="938160" cy="1151640"/>
          </a:xfrm>
          <a:prstGeom prst="rect">
            <a:avLst/>
          </a:prstGeom>
          <a:ln w="0">
            <a:noFill/>
          </a:ln>
        </p:spPr>
      </p:pic>
      <p:pic>
        <p:nvPicPr>
          <p:cNvPr id="213" name="Image 212"/>
          <p:cNvPicPr/>
          <p:nvPr/>
        </p:nvPicPr>
        <p:blipFill>
          <a:blip r:embed="rId4"/>
          <a:stretch/>
        </p:blipFill>
        <p:spPr>
          <a:xfrm>
            <a:off x="180000" y="1313640"/>
            <a:ext cx="7199640" cy="4161960"/>
          </a:xfrm>
          <a:prstGeom prst="rect">
            <a:avLst/>
          </a:prstGeom>
          <a:ln w="0">
            <a:noFill/>
          </a:ln>
        </p:spPr>
      </p:pic>
      <p:sp>
        <p:nvSpPr>
          <p:cNvPr id="214" name="PlaceHolder 1"/>
          <p:cNvSpPr>
            <a:spLocks noGrp="1"/>
          </p:cNvSpPr>
          <p:nvPr>
            <p:ph type="title"/>
          </p:nvPr>
        </p:nvSpPr>
        <p:spPr>
          <a:xfrm>
            <a:off x="918000" y="862380"/>
            <a:ext cx="10804320" cy="707040"/>
          </a:xfrm>
          <a:prstGeom prst="rect">
            <a:avLst/>
          </a:prstGeom>
          <a:noFill/>
          <a:ln w="0">
            <a:noFill/>
          </a:ln>
        </p:spPr>
        <p:txBody>
          <a:bodyPr lIns="90000" tIns="45000" rIns="90000" bIns="45000" anchor="t">
            <a:noAutofit/>
          </a:bodyPr>
          <a:lstStyle/>
          <a:p>
            <a:pPr>
              <a:lnSpc>
                <a:spcPct val="100000"/>
              </a:lnSpc>
              <a:buNone/>
            </a:pPr>
            <a:r>
              <a:rPr lang="en-US" sz="2800" b="1" strike="noStrike" spc="-1" dirty="0" err="1">
                <a:solidFill>
                  <a:srgbClr val="000000"/>
                </a:solidFill>
                <a:latin typeface="Tw Cen MT"/>
              </a:rPr>
              <a:t>Quels</a:t>
            </a:r>
            <a:r>
              <a:rPr lang="en-US" sz="2800" b="1" strike="noStrike" spc="-1" dirty="0">
                <a:solidFill>
                  <a:srgbClr val="000000"/>
                </a:solidFill>
                <a:latin typeface="Tw Cen MT"/>
              </a:rPr>
              <a:t> </a:t>
            </a:r>
            <a:r>
              <a:rPr lang="en-US" sz="2800" b="1" strike="noStrike" spc="-1" dirty="0" err="1">
                <a:solidFill>
                  <a:srgbClr val="000000"/>
                </a:solidFill>
                <a:latin typeface="Tw Cen MT"/>
              </a:rPr>
              <a:t>sont</a:t>
            </a:r>
            <a:r>
              <a:rPr lang="en-US" sz="2800" b="1" strike="noStrike" spc="-1" dirty="0">
                <a:solidFill>
                  <a:srgbClr val="000000"/>
                </a:solidFill>
                <a:latin typeface="Tw Cen MT"/>
              </a:rPr>
              <a:t> les sources </a:t>
            </a:r>
            <a:r>
              <a:rPr lang="en-US" sz="2800" b="1" strike="noStrike" spc="-1" dirty="0" err="1">
                <a:solidFill>
                  <a:srgbClr val="000000"/>
                </a:solidFill>
                <a:latin typeface="Tw Cen MT"/>
              </a:rPr>
              <a:t>d’économie</a:t>
            </a:r>
            <a:r>
              <a:rPr lang="en-US" sz="2800" b="1" strike="noStrike" spc="-1" dirty="0">
                <a:solidFill>
                  <a:srgbClr val="000000"/>
                </a:solidFill>
                <a:latin typeface="Tw Cen MT"/>
              </a:rPr>
              <a:t> </a:t>
            </a:r>
            <a:r>
              <a:rPr lang="en-US" sz="2800" b="1" strike="noStrike" spc="-1" dirty="0" err="1">
                <a:solidFill>
                  <a:srgbClr val="000000"/>
                </a:solidFill>
                <a:latin typeface="Tw Cen MT"/>
              </a:rPr>
              <a:t>d’énergie</a:t>
            </a:r>
            <a:r>
              <a:rPr lang="en-US" sz="2800" b="1" strike="noStrike" spc="-1" dirty="0">
                <a:solidFill>
                  <a:srgbClr val="000000"/>
                </a:solidFill>
                <a:latin typeface="Tw Cen MT"/>
              </a:rPr>
              <a:t>?</a:t>
            </a:r>
            <a:endParaRPr lang="fr-FR" sz="2800" b="1" strike="noStrike" spc="-1" dirty="0">
              <a:latin typeface="Arial"/>
            </a:endParaRPr>
          </a:p>
        </p:txBody>
      </p:sp>
      <p:sp>
        <p:nvSpPr>
          <p:cNvPr id="215" name="PlaceHolder 2"/>
          <p:cNvSpPr>
            <a:spLocks noGrp="1"/>
          </p:cNvSpPr>
          <p:nvPr>
            <p:ph type="title"/>
          </p:nvPr>
        </p:nvSpPr>
        <p:spPr>
          <a:xfrm>
            <a:off x="7560000" y="1620360"/>
            <a:ext cx="4504320" cy="3059640"/>
          </a:xfrm>
          <a:prstGeom prst="rect">
            <a:avLst/>
          </a:prstGeom>
          <a:noFill/>
          <a:ln w="0">
            <a:noFill/>
          </a:ln>
        </p:spPr>
        <p:txBody>
          <a:bodyPr lIns="90000" tIns="45000" rIns="90000" bIns="45000" anchor="t">
            <a:noAutofit/>
          </a:bodyPr>
          <a:lstStyle/>
          <a:p>
            <a:pPr>
              <a:lnSpc>
                <a:spcPct val="100000"/>
              </a:lnSpc>
              <a:buNone/>
            </a:pPr>
            <a:r>
              <a:rPr lang="en-US" sz="2200" b="0" strike="noStrike" spc="-1" dirty="0">
                <a:solidFill>
                  <a:srgbClr val="000000"/>
                </a:solidFill>
                <a:latin typeface="Tw Cen MT"/>
              </a:rPr>
              <a:t>=&gt; </a:t>
            </a:r>
            <a:r>
              <a:rPr lang="en-US" sz="2200" b="0" strike="noStrike" spc="-1" dirty="0" err="1">
                <a:solidFill>
                  <a:srgbClr val="000000"/>
                </a:solidFill>
                <a:latin typeface="Tw Cen MT"/>
              </a:rPr>
              <a:t>Améliorer</a:t>
            </a:r>
            <a:r>
              <a:rPr lang="en-US" sz="2200" b="0" strike="noStrike" spc="-1" dirty="0">
                <a:solidFill>
                  <a:srgbClr val="000000"/>
                </a:solidFill>
                <a:latin typeface="Tw Cen MT"/>
              </a:rPr>
              <a:t> </a:t>
            </a:r>
            <a:r>
              <a:rPr lang="en-US" sz="2200" b="0" strike="noStrike" spc="-1" dirty="0" err="1">
                <a:solidFill>
                  <a:srgbClr val="000000"/>
                </a:solidFill>
                <a:latin typeface="Tw Cen MT"/>
              </a:rPr>
              <a:t>l’isolation</a:t>
            </a:r>
            <a:br>
              <a:rPr sz="2200" dirty="0"/>
            </a:br>
            <a:r>
              <a:rPr lang="en-US" sz="2200" b="0" strike="noStrike" spc="-1" dirty="0">
                <a:solidFill>
                  <a:srgbClr val="000000"/>
                </a:solidFill>
                <a:latin typeface="Tw Cen MT"/>
              </a:rPr>
              <a:t>- Plafond (6%): </a:t>
            </a:r>
            <a:r>
              <a:rPr lang="en-US" sz="2200" b="0" strike="noStrike" spc="-1" dirty="0" err="1">
                <a:solidFill>
                  <a:srgbClr val="000000"/>
                </a:solidFill>
                <a:latin typeface="Tw Cen MT"/>
              </a:rPr>
              <a:t>Etanchéité</a:t>
            </a:r>
            <a:r>
              <a:rPr lang="en-US" sz="2200" b="0" strike="noStrike" spc="-1" dirty="0">
                <a:solidFill>
                  <a:srgbClr val="000000"/>
                </a:solidFill>
                <a:latin typeface="Tw Cen MT"/>
              </a:rPr>
              <a:t> </a:t>
            </a:r>
            <a:r>
              <a:rPr lang="en-US" sz="2200" b="0" strike="noStrike" spc="-1" dirty="0" err="1">
                <a:solidFill>
                  <a:srgbClr val="000000"/>
                </a:solidFill>
                <a:latin typeface="Tw Cen MT"/>
              </a:rPr>
              <a:t>en</a:t>
            </a:r>
            <a:r>
              <a:rPr lang="en-US" sz="2200" b="0" strike="noStrike" spc="-1" dirty="0">
                <a:solidFill>
                  <a:srgbClr val="000000"/>
                </a:solidFill>
                <a:latin typeface="Tw Cen MT"/>
              </a:rPr>
              <a:t> 2022</a:t>
            </a:r>
            <a:br>
              <a:rPr sz="2200" dirty="0"/>
            </a:br>
            <a:r>
              <a:rPr lang="en-US" sz="2200" b="0" strike="noStrike" spc="-1" dirty="0">
                <a:solidFill>
                  <a:srgbClr val="000000"/>
                </a:solidFill>
                <a:latin typeface="Tw Cen MT"/>
              </a:rPr>
              <a:t>- </a:t>
            </a:r>
            <a:r>
              <a:rPr lang="en-US" sz="2200" b="0" strike="noStrike" spc="-1" dirty="0" err="1">
                <a:solidFill>
                  <a:srgbClr val="000000"/>
                </a:solidFill>
                <a:latin typeface="Tw Cen MT"/>
              </a:rPr>
              <a:t>Menuiseries</a:t>
            </a:r>
            <a:r>
              <a:rPr lang="en-US" sz="2200" b="0" strike="noStrike" spc="-1" dirty="0">
                <a:solidFill>
                  <a:srgbClr val="000000"/>
                </a:solidFill>
                <a:latin typeface="Tw Cen MT"/>
              </a:rPr>
              <a:t> (25%): double </a:t>
            </a:r>
            <a:r>
              <a:rPr lang="en-US" sz="2200" b="0" strike="noStrike" spc="-1" dirty="0" err="1">
                <a:solidFill>
                  <a:srgbClr val="000000"/>
                </a:solidFill>
                <a:latin typeface="Tw Cen MT"/>
              </a:rPr>
              <a:t>vitrage</a:t>
            </a:r>
            <a:r>
              <a:rPr lang="en-US" sz="2200" b="0" strike="noStrike" spc="-1" dirty="0">
                <a:solidFill>
                  <a:srgbClr val="000000"/>
                </a:solidFill>
                <a:latin typeface="Tw Cen MT"/>
              </a:rPr>
              <a:t> + isolation des </a:t>
            </a:r>
            <a:r>
              <a:rPr lang="en-US" sz="2200" b="0" strike="noStrike" spc="-1" dirty="0" err="1">
                <a:solidFill>
                  <a:srgbClr val="000000"/>
                </a:solidFill>
                <a:latin typeface="Tw Cen MT"/>
              </a:rPr>
              <a:t>coffres</a:t>
            </a:r>
            <a:r>
              <a:rPr lang="en-US" sz="2200" b="0" strike="noStrike" spc="-1" dirty="0">
                <a:solidFill>
                  <a:srgbClr val="000000"/>
                </a:solidFill>
                <a:latin typeface="Tw Cen MT"/>
              </a:rPr>
              <a:t> des volets de 100 appartements dans le cadre du </a:t>
            </a:r>
            <a:r>
              <a:rPr lang="en-US" sz="2200" b="0" strike="noStrike" spc="-1" dirty="0" err="1">
                <a:solidFill>
                  <a:srgbClr val="000000"/>
                </a:solidFill>
                <a:latin typeface="Tw Cen MT"/>
              </a:rPr>
              <a:t>projet</a:t>
            </a:r>
            <a:r>
              <a:rPr lang="en-US" sz="2200" b="0" strike="noStrike" spc="-1" dirty="0">
                <a:solidFill>
                  <a:srgbClr val="000000"/>
                </a:solidFill>
                <a:latin typeface="Tw Cen MT"/>
              </a:rPr>
              <a:t> ADP</a:t>
            </a:r>
            <a:br>
              <a:rPr sz="2200" dirty="0"/>
            </a:br>
            <a:r>
              <a:rPr lang="en-US" sz="2200" b="0" strike="noStrike" spc="-1" dirty="0">
                <a:solidFill>
                  <a:srgbClr val="000000"/>
                </a:solidFill>
                <a:latin typeface="Tw Cen MT"/>
              </a:rPr>
              <a:t>- </a:t>
            </a:r>
            <a:r>
              <a:rPr lang="en-US" sz="2200" b="0" strike="noStrike" spc="-1" dirty="0" err="1">
                <a:solidFill>
                  <a:srgbClr val="000000"/>
                </a:solidFill>
                <a:latin typeface="Tw Cen MT"/>
              </a:rPr>
              <a:t>Renouvellement</a:t>
            </a:r>
            <a:r>
              <a:rPr lang="en-US" sz="2200" b="0" strike="noStrike" spc="-1" dirty="0">
                <a:solidFill>
                  <a:srgbClr val="000000"/>
                </a:solidFill>
                <a:latin typeface="Tw Cen MT"/>
              </a:rPr>
              <a:t> </a:t>
            </a:r>
            <a:r>
              <a:rPr lang="en-US" sz="2200" b="0" strike="noStrike" spc="-1" dirty="0" err="1">
                <a:solidFill>
                  <a:srgbClr val="000000"/>
                </a:solidFill>
                <a:latin typeface="Tw Cen MT"/>
              </a:rPr>
              <a:t>d’air</a:t>
            </a:r>
            <a:r>
              <a:rPr lang="en-US" sz="2200" b="0" strike="noStrike" spc="-1" dirty="0">
                <a:solidFill>
                  <a:srgbClr val="000000"/>
                </a:solidFill>
                <a:latin typeface="Tw Cen MT"/>
              </a:rPr>
              <a:t> : </a:t>
            </a:r>
            <a:r>
              <a:rPr lang="en-US" sz="2200" spc="-1" dirty="0" err="1">
                <a:solidFill>
                  <a:srgbClr val="000000"/>
                </a:solidFill>
                <a:latin typeface="Tw Cen MT"/>
              </a:rPr>
              <a:t>c</a:t>
            </a:r>
            <a:r>
              <a:rPr lang="en-US" sz="2200" b="0" strike="noStrike" spc="-1" dirty="0" err="1">
                <a:solidFill>
                  <a:srgbClr val="000000"/>
                </a:solidFill>
                <a:latin typeface="Tw Cen MT"/>
              </a:rPr>
              <a:t>olmatage</a:t>
            </a:r>
            <a:r>
              <a:rPr lang="en-US" sz="2200" b="0" strike="noStrike" spc="-1" dirty="0">
                <a:solidFill>
                  <a:srgbClr val="000000"/>
                </a:solidFill>
                <a:latin typeface="Tw Cen MT"/>
              </a:rPr>
              <a:t> des </a:t>
            </a:r>
            <a:r>
              <a:rPr lang="en-US" sz="2200" b="0" strike="noStrike" spc="-1" dirty="0" err="1">
                <a:solidFill>
                  <a:srgbClr val="000000"/>
                </a:solidFill>
                <a:latin typeface="Tw Cen MT"/>
              </a:rPr>
              <a:t>fuites</a:t>
            </a:r>
            <a:endParaRPr lang="fr-FR" sz="2200" b="0" strike="noStrike" spc="-1" dirty="0">
              <a:latin typeface="Arial"/>
            </a:endParaRPr>
          </a:p>
        </p:txBody>
      </p:sp>
      <p:sp>
        <p:nvSpPr>
          <p:cNvPr id="216" name="ZoneTexte 215"/>
          <p:cNvSpPr txBox="1"/>
          <p:nvPr/>
        </p:nvSpPr>
        <p:spPr>
          <a:xfrm>
            <a:off x="540000" y="5475600"/>
            <a:ext cx="4500000" cy="602280"/>
          </a:xfrm>
          <a:prstGeom prst="rect">
            <a:avLst/>
          </a:prstGeom>
          <a:noFill/>
          <a:ln w="0">
            <a:noFill/>
          </a:ln>
        </p:spPr>
        <p:txBody>
          <a:bodyPr lIns="90000" tIns="45000" rIns="90000" bIns="45000" anchor="t">
            <a:noAutofit/>
          </a:bodyPr>
          <a:lstStyle/>
          <a:p>
            <a:r>
              <a:rPr lang="fr-FR" sz="1800" b="1" strike="noStrike" spc="-1">
                <a:solidFill>
                  <a:srgbClr val="55308D"/>
                </a:solidFill>
                <a:latin typeface="Arial"/>
              </a:rPr>
              <a:t>Diagnostic énergétique Réanova 2019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 name="Image 19"/>
          <p:cNvPicPr/>
          <p:nvPr/>
        </p:nvPicPr>
        <p:blipFill>
          <a:blip r:embed="rId3"/>
          <a:stretch/>
        </p:blipFill>
        <p:spPr>
          <a:xfrm>
            <a:off x="11253240" y="116640"/>
            <a:ext cx="938160" cy="1151640"/>
          </a:xfrm>
          <a:prstGeom prst="rect">
            <a:avLst/>
          </a:prstGeom>
          <a:ln w="0">
            <a:noFill/>
          </a:ln>
        </p:spPr>
      </p:pic>
      <p:sp>
        <p:nvSpPr>
          <p:cNvPr id="218" name="PlaceHolder 1"/>
          <p:cNvSpPr>
            <a:spLocks noGrp="1"/>
          </p:cNvSpPr>
          <p:nvPr>
            <p:ph type="title"/>
          </p:nvPr>
        </p:nvSpPr>
        <p:spPr>
          <a:xfrm>
            <a:off x="740456" y="1200155"/>
            <a:ext cx="11077200" cy="727920"/>
          </a:xfrm>
          <a:prstGeom prst="rect">
            <a:avLst/>
          </a:prstGeom>
          <a:noFill/>
          <a:ln w="0">
            <a:noFill/>
          </a:ln>
        </p:spPr>
        <p:txBody>
          <a:bodyPr lIns="90000" tIns="45000" rIns="90000" bIns="45000" anchor="t">
            <a:noAutofit/>
          </a:bodyPr>
          <a:lstStyle/>
          <a:p>
            <a:pPr>
              <a:lnSpc>
                <a:spcPct val="100000"/>
              </a:lnSpc>
              <a:buNone/>
            </a:pPr>
            <a:r>
              <a:rPr lang="en-US" sz="2400" b="1" strike="noStrike" spc="-1" dirty="0" err="1">
                <a:solidFill>
                  <a:srgbClr val="000000"/>
                </a:solidFill>
                <a:latin typeface="Tw Cen MT"/>
                <a:ea typeface="Noto Sans CJK SC"/>
              </a:rPr>
              <a:t>Quelques</a:t>
            </a:r>
            <a:r>
              <a:rPr lang="en-US" sz="2400" b="1" strike="noStrike" spc="-1" dirty="0">
                <a:solidFill>
                  <a:srgbClr val="000000"/>
                </a:solidFill>
                <a:latin typeface="Tw Cen MT"/>
                <a:ea typeface="Noto Sans CJK SC"/>
              </a:rPr>
              <a:t> </a:t>
            </a:r>
            <a:r>
              <a:rPr lang="en-US" sz="2400" b="1" strike="noStrike" spc="-1" dirty="0" err="1">
                <a:solidFill>
                  <a:srgbClr val="000000"/>
                </a:solidFill>
                <a:latin typeface="Tw Cen MT"/>
                <a:ea typeface="Noto Sans CJK SC"/>
              </a:rPr>
              <a:t>gestes</a:t>
            </a:r>
            <a:r>
              <a:rPr lang="en-US" sz="2400" b="1" strike="noStrike" spc="-1" dirty="0">
                <a:solidFill>
                  <a:srgbClr val="000000"/>
                </a:solidFill>
                <a:latin typeface="Tw Cen MT"/>
                <a:ea typeface="Noto Sans CJK SC"/>
              </a:rPr>
              <a:t> simples pour </a:t>
            </a:r>
            <a:r>
              <a:rPr lang="en-US" sz="2400" b="1" strike="noStrike" spc="-1" dirty="0" err="1">
                <a:solidFill>
                  <a:srgbClr val="000000"/>
                </a:solidFill>
                <a:latin typeface="Tw Cen MT"/>
                <a:ea typeface="Noto Sans CJK SC"/>
              </a:rPr>
              <a:t>économiser</a:t>
            </a:r>
            <a:r>
              <a:rPr lang="en-US" sz="2400" b="1" strike="noStrike" spc="-1" dirty="0">
                <a:solidFill>
                  <a:srgbClr val="000000"/>
                </a:solidFill>
                <a:latin typeface="Tw Cen MT"/>
                <a:ea typeface="Noto Sans CJK SC"/>
              </a:rPr>
              <a:t> </a:t>
            </a:r>
            <a:r>
              <a:rPr lang="en-US" sz="2400" b="1" strike="noStrike" spc="-1" dirty="0" err="1">
                <a:solidFill>
                  <a:srgbClr val="000000"/>
                </a:solidFill>
                <a:latin typeface="Tw Cen MT"/>
                <a:ea typeface="Noto Sans CJK SC"/>
              </a:rPr>
              <a:t>l’énergie</a:t>
            </a:r>
            <a:r>
              <a:rPr lang="en-US" sz="2400" b="1" strike="noStrike" spc="-1" dirty="0">
                <a:solidFill>
                  <a:srgbClr val="000000"/>
                </a:solidFill>
                <a:latin typeface="Tw Cen MT"/>
                <a:ea typeface="Noto Sans CJK SC"/>
              </a:rPr>
              <a:t> et </a:t>
            </a:r>
            <a:r>
              <a:rPr lang="en-US" sz="2400" b="1" strike="noStrike" spc="-1" dirty="0" err="1">
                <a:solidFill>
                  <a:srgbClr val="000000"/>
                </a:solidFill>
                <a:latin typeface="Tw Cen MT"/>
                <a:ea typeface="Noto Sans CJK SC"/>
              </a:rPr>
              <a:t>améliorer</a:t>
            </a:r>
            <a:r>
              <a:rPr lang="en-US" sz="2400" b="1" strike="noStrike" spc="-1" dirty="0">
                <a:solidFill>
                  <a:srgbClr val="000000"/>
                </a:solidFill>
                <a:latin typeface="Tw Cen MT"/>
                <a:ea typeface="Noto Sans CJK SC"/>
              </a:rPr>
              <a:t> le </a:t>
            </a:r>
            <a:r>
              <a:rPr lang="en-US" sz="2400" b="1" strike="noStrike" spc="-1" dirty="0" err="1">
                <a:solidFill>
                  <a:srgbClr val="000000"/>
                </a:solidFill>
                <a:latin typeface="Tw Cen MT"/>
                <a:ea typeface="Noto Sans CJK SC"/>
              </a:rPr>
              <a:t>confort</a:t>
            </a:r>
            <a:r>
              <a:rPr lang="en-US" sz="2400" b="1" strike="noStrike" spc="-1" dirty="0">
                <a:solidFill>
                  <a:srgbClr val="000000"/>
                </a:solidFill>
                <a:latin typeface="Tw Cen MT"/>
                <a:ea typeface="Noto Sans CJK SC"/>
              </a:rPr>
              <a:t> </a:t>
            </a:r>
            <a:r>
              <a:rPr lang="en-US" sz="2400" b="1" strike="noStrike" spc="-1" dirty="0" err="1">
                <a:solidFill>
                  <a:srgbClr val="000000"/>
                </a:solidFill>
                <a:latin typeface="Tw Cen MT"/>
                <a:ea typeface="Noto Sans CJK SC"/>
              </a:rPr>
              <a:t>thermique</a:t>
            </a:r>
            <a:r>
              <a:rPr lang="en-US" sz="2400" b="1" strike="noStrike" spc="-1" dirty="0">
                <a:solidFill>
                  <a:srgbClr val="000000"/>
                </a:solidFill>
                <a:latin typeface="Tw Cen MT"/>
                <a:ea typeface="Noto Sans CJK SC"/>
              </a:rPr>
              <a:t> des appartements et au-</a:t>
            </a:r>
            <a:r>
              <a:rPr lang="en-US" sz="2400" b="1" strike="noStrike" spc="-1" dirty="0" err="1">
                <a:solidFill>
                  <a:srgbClr val="000000"/>
                </a:solidFill>
                <a:latin typeface="Tw Cen MT"/>
                <a:ea typeface="Noto Sans CJK SC"/>
              </a:rPr>
              <a:t>delà</a:t>
            </a:r>
            <a:r>
              <a:rPr lang="en-US" sz="2400" b="1" strike="noStrike" spc="-1" dirty="0">
                <a:solidFill>
                  <a:srgbClr val="000000"/>
                </a:solidFill>
                <a:latin typeface="Tw Cen MT"/>
                <a:ea typeface="Noto Sans CJK SC"/>
              </a:rPr>
              <a:t> </a:t>
            </a:r>
            <a:r>
              <a:rPr lang="en-US" sz="2400" b="1" strike="noStrike" spc="-1" dirty="0" err="1">
                <a:solidFill>
                  <a:srgbClr val="000000"/>
                </a:solidFill>
                <a:latin typeface="Tw Cen MT"/>
                <a:ea typeface="Noto Sans CJK SC"/>
              </a:rPr>
              <a:t>quelques</a:t>
            </a:r>
            <a:r>
              <a:rPr lang="en-US" sz="2400" b="1" strike="noStrike" spc="-1" dirty="0">
                <a:solidFill>
                  <a:srgbClr val="000000"/>
                </a:solidFill>
                <a:latin typeface="Tw Cen MT"/>
                <a:ea typeface="Noto Sans CJK SC"/>
              </a:rPr>
              <a:t> </a:t>
            </a:r>
            <a:r>
              <a:rPr lang="en-US" sz="2400" b="1" strike="noStrike" spc="-1" dirty="0" err="1">
                <a:solidFill>
                  <a:srgbClr val="000000"/>
                </a:solidFill>
                <a:latin typeface="Tw Cen MT"/>
                <a:ea typeface="Noto Sans CJK SC"/>
              </a:rPr>
              <a:t>mesures</a:t>
            </a:r>
            <a:r>
              <a:rPr lang="en-US" sz="2400" b="1" strike="noStrike" spc="-1" dirty="0">
                <a:solidFill>
                  <a:srgbClr val="000000"/>
                </a:solidFill>
                <a:latin typeface="Tw Cen MT"/>
                <a:ea typeface="Noto Sans CJK SC"/>
              </a:rPr>
              <a:t> collectives à prendre :</a:t>
            </a:r>
            <a:br>
              <a:rPr sz="2100" dirty="0"/>
            </a:br>
            <a:br>
              <a:rPr sz="2100" dirty="0"/>
            </a:br>
            <a:r>
              <a:rPr lang="en-US" sz="2100" b="1" strike="noStrike" spc="-1" dirty="0">
                <a:solidFill>
                  <a:srgbClr val="000000"/>
                </a:solidFill>
                <a:latin typeface="Tw Cen MT"/>
                <a:ea typeface="Noto Sans CJK SC"/>
              </a:rPr>
              <a:t>Au </a:t>
            </a:r>
            <a:r>
              <a:rPr lang="en-US" sz="2100" b="1" strike="noStrike" spc="-1" dirty="0" err="1">
                <a:solidFill>
                  <a:srgbClr val="000000"/>
                </a:solidFill>
                <a:latin typeface="Tw Cen MT"/>
                <a:ea typeface="Noto Sans CJK SC"/>
              </a:rPr>
              <a:t>niveau</a:t>
            </a:r>
            <a:r>
              <a:rPr lang="en-US" sz="2100" b="1" strike="noStrike" spc="-1" dirty="0">
                <a:solidFill>
                  <a:srgbClr val="000000"/>
                </a:solidFill>
                <a:latin typeface="Tw Cen MT"/>
                <a:ea typeface="Noto Sans CJK SC"/>
              </a:rPr>
              <a:t> </a:t>
            </a:r>
            <a:r>
              <a:rPr lang="en-US" sz="2100" b="1" strike="noStrike" spc="-1" dirty="0" err="1">
                <a:solidFill>
                  <a:srgbClr val="000000"/>
                </a:solidFill>
                <a:latin typeface="Tw Cen MT"/>
                <a:ea typeface="Noto Sans CJK SC"/>
              </a:rPr>
              <a:t>individuel</a:t>
            </a:r>
            <a:r>
              <a:rPr lang="en-US" sz="2100" b="1" strike="noStrike" spc="-1" dirty="0">
                <a:solidFill>
                  <a:srgbClr val="000000"/>
                </a:solidFill>
                <a:latin typeface="Tw Cen MT"/>
                <a:ea typeface="Noto Sans CJK SC"/>
              </a:rPr>
              <a:t>: </a:t>
            </a:r>
            <a:r>
              <a:rPr lang="en-US" sz="2100" spc="-1" dirty="0">
                <a:solidFill>
                  <a:srgbClr val="000000"/>
                </a:solidFill>
                <a:latin typeface="Tw Cen MT"/>
                <a:ea typeface="Noto Sans CJK SC"/>
              </a:rPr>
              <a:t>l</a:t>
            </a:r>
            <a:r>
              <a:rPr lang="en-US" sz="2100" b="0" strike="noStrike" spc="-1" dirty="0">
                <a:solidFill>
                  <a:srgbClr val="000000"/>
                </a:solidFill>
                <a:latin typeface="Tw Cen MT"/>
                <a:ea typeface="Noto Sans CJK SC"/>
              </a:rPr>
              <a:t>imiter les </a:t>
            </a:r>
            <a:r>
              <a:rPr lang="en-US" sz="2100" b="0" strike="noStrike" spc="-1" dirty="0" err="1">
                <a:solidFill>
                  <a:srgbClr val="000000"/>
                </a:solidFill>
                <a:latin typeface="Tw Cen MT"/>
                <a:ea typeface="Noto Sans CJK SC"/>
              </a:rPr>
              <a:t>pertes</a:t>
            </a:r>
            <a:r>
              <a:rPr lang="en-US" sz="2100" b="0" strike="noStrike" spc="-1" dirty="0">
                <a:solidFill>
                  <a:srgbClr val="000000"/>
                </a:solidFill>
                <a:latin typeface="Tw Cen MT"/>
                <a:ea typeface="Noto Sans CJK SC"/>
              </a:rPr>
              <a:t> par les </a:t>
            </a:r>
            <a:r>
              <a:rPr lang="en-US" sz="2100" b="0" strike="noStrike" spc="-1" dirty="0" err="1">
                <a:solidFill>
                  <a:srgbClr val="000000"/>
                </a:solidFill>
                <a:latin typeface="Tw Cen MT"/>
                <a:ea typeface="Noto Sans CJK SC"/>
              </a:rPr>
              <a:t>fenêtres</a:t>
            </a:r>
            <a:r>
              <a:rPr lang="en-US" sz="2100" b="0" strike="noStrike" spc="-1" dirty="0">
                <a:solidFill>
                  <a:srgbClr val="000000"/>
                </a:solidFill>
                <a:latin typeface="Tw Cen MT"/>
                <a:ea typeface="Noto Sans CJK SC"/>
              </a:rPr>
              <a:t> et les </a:t>
            </a:r>
            <a:r>
              <a:rPr lang="en-US" sz="2100" b="0" strike="noStrike" spc="-1" dirty="0" err="1">
                <a:solidFill>
                  <a:srgbClr val="000000"/>
                </a:solidFill>
                <a:latin typeface="Tw Cen MT"/>
                <a:ea typeface="Noto Sans CJK SC"/>
              </a:rPr>
              <a:t>coffres</a:t>
            </a:r>
            <a:r>
              <a:rPr lang="en-US" sz="2100" b="0" strike="noStrike" spc="-1" dirty="0">
                <a:solidFill>
                  <a:srgbClr val="000000"/>
                </a:solidFill>
                <a:latin typeface="Tw Cen MT"/>
                <a:ea typeface="Noto Sans CJK SC"/>
              </a:rPr>
              <a:t> des volets </a:t>
            </a:r>
            <a:r>
              <a:rPr lang="en-US" sz="2100" b="0" strike="noStrike" spc="-1" dirty="0" err="1">
                <a:solidFill>
                  <a:srgbClr val="000000"/>
                </a:solidFill>
                <a:latin typeface="Tw Cen MT"/>
                <a:ea typeface="Noto Sans CJK SC"/>
              </a:rPr>
              <a:t>roulants</a:t>
            </a:r>
            <a:r>
              <a:rPr lang="en-US" sz="2100" b="0" strike="noStrike" spc="-1" dirty="0">
                <a:solidFill>
                  <a:srgbClr val="000000"/>
                </a:solidFill>
                <a:latin typeface="Tw Cen MT"/>
                <a:ea typeface="Noto Sans CJK SC"/>
              </a:rPr>
              <a:t>  (25%) et les </a:t>
            </a:r>
            <a:r>
              <a:rPr lang="en-US" sz="2100" b="0" strike="noStrike" spc="-1" dirty="0" err="1">
                <a:solidFill>
                  <a:srgbClr val="000000"/>
                </a:solidFill>
                <a:latin typeface="Tw Cen MT"/>
                <a:ea typeface="Noto Sans CJK SC"/>
              </a:rPr>
              <a:t>fuites</a:t>
            </a:r>
            <a:br>
              <a:rPr sz="2100" dirty="0"/>
            </a:b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Fermer</a:t>
            </a:r>
            <a:r>
              <a:rPr lang="en-US" sz="2100" b="0" strike="noStrike" spc="-1" dirty="0">
                <a:solidFill>
                  <a:srgbClr val="000000"/>
                </a:solidFill>
                <a:latin typeface="Tw Cen MT"/>
                <a:ea typeface="Noto Sans CJK SC"/>
              </a:rPr>
              <a:t> les volets à la </a:t>
            </a:r>
            <a:r>
              <a:rPr lang="en-US" sz="2100" b="0" strike="noStrike" spc="-1" dirty="0" err="1">
                <a:solidFill>
                  <a:srgbClr val="000000"/>
                </a:solidFill>
                <a:latin typeface="Tw Cen MT"/>
                <a:ea typeface="Noto Sans CJK SC"/>
              </a:rPr>
              <a:t>tombée</a:t>
            </a:r>
            <a:r>
              <a:rPr lang="en-US" sz="2100" b="0" strike="noStrike" spc="-1" dirty="0">
                <a:solidFill>
                  <a:srgbClr val="000000"/>
                </a:solidFill>
                <a:latin typeface="Tw Cen MT"/>
                <a:ea typeface="Noto Sans CJK SC"/>
              </a:rPr>
              <a:t> de la </a:t>
            </a:r>
            <a:r>
              <a:rPr lang="en-US" sz="2100" b="0" strike="noStrike" spc="-1" dirty="0" err="1">
                <a:solidFill>
                  <a:srgbClr val="000000"/>
                </a:solidFill>
                <a:latin typeface="Tw Cen MT"/>
                <a:ea typeface="Noto Sans CJK SC"/>
              </a:rPr>
              <a:t>nuit</a:t>
            </a:r>
            <a:r>
              <a:rPr lang="en-US" sz="2100" b="0" strike="noStrike" spc="-1" dirty="0">
                <a:solidFill>
                  <a:srgbClr val="000000"/>
                </a:solidFill>
                <a:latin typeface="Tw Cen MT"/>
                <a:ea typeface="Noto Sans CJK SC"/>
              </a:rPr>
              <a:t>: 10% </a:t>
            </a:r>
            <a:r>
              <a:rPr lang="en-US" sz="2100" b="0" strike="noStrike" spc="-1" dirty="0" err="1">
                <a:solidFill>
                  <a:srgbClr val="000000"/>
                </a:solidFill>
                <a:latin typeface="Tw Cen MT"/>
                <a:ea typeface="Noto Sans CJK SC"/>
              </a:rPr>
              <a:t>d’économie</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d’énergie</a:t>
            </a:r>
            <a:br>
              <a:rPr sz="2100" dirty="0"/>
            </a:br>
            <a:r>
              <a:rPr lang="en-US" sz="2100" b="0" strike="noStrike" spc="-1" dirty="0">
                <a:solidFill>
                  <a:srgbClr val="000000"/>
                </a:solidFill>
                <a:latin typeface="Tw Cen MT"/>
                <a:ea typeface="Noto Sans CJK SC"/>
              </a:rPr>
              <a:t>- Installer des </a:t>
            </a:r>
            <a:r>
              <a:rPr lang="en-US" sz="2100" b="0" strike="noStrike" spc="-1" dirty="0" err="1">
                <a:solidFill>
                  <a:srgbClr val="000000"/>
                </a:solidFill>
                <a:latin typeface="Tw Cen MT"/>
                <a:ea typeface="Noto Sans CJK SC"/>
              </a:rPr>
              <a:t>rideaux</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thermiques</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notamment</a:t>
            </a:r>
            <a:r>
              <a:rPr lang="en-US" sz="2100" b="0" strike="noStrike" spc="-1" dirty="0">
                <a:solidFill>
                  <a:srgbClr val="000000"/>
                </a:solidFill>
                <a:latin typeface="Tw Cen MT"/>
                <a:ea typeface="Noto Sans CJK SC"/>
              </a:rPr>
              <a:t> dans les </a:t>
            </a:r>
            <a:r>
              <a:rPr lang="en-US" sz="2100" b="0" strike="noStrike" spc="-1" dirty="0" err="1">
                <a:solidFill>
                  <a:srgbClr val="000000"/>
                </a:solidFill>
                <a:latin typeface="Tw Cen MT"/>
                <a:ea typeface="Noto Sans CJK SC"/>
              </a:rPr>
              <a:t>pièces</a:t>
            </a:r>
            <a:r>
              <a:rPr lang="en-US" sz="2100" b="0" strike="noStrike" spc="-1" dirty="0">
                <a:solidFill>
                  <a:srgbClr val="000000"/>
                </a:solidFill>
                <a:latin typeface="Tw Cen MT"/>
                <a:ea typeface="Noto Sans CJK SC"/>
              </a:rPr>
              <a:t> sans volets)</a:t>
            </a:r>
            <a:br>
              <a:rPr sz="2100" dirty="0"/>
            </a:b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Isoler</a:t>
            </a:r>
            <a:r>
              <a:rPr lang="en-US" sz="2100" b="0" strike="noStrike" spc="-1" dirty="0">
                <a:solidFill>
                  <a:srgbClr val="000000"/>
                </a:solidFill>
                <a:latin typeface="Tw Cen MT"/>
                <a:ea typeface="Noto Sans CJK SC"/>
              </a:rPr>
              <a:t> les caissons de volets </a:t>
            </a:r>
            <a:r>
              <a:rPr lang="en-US" sz="2100" b="0" strike="noStrike" spc="-1" dirty="0" err="1">
                <a:solidFill>
                  <a:srgbClr val="000000"/>
                </a:solidFill>
                <a:latin typeface="Tw Cen MT"/>
                <a:ea typeface="Noto Sans CJK SC"/>
              </a:rPr>
              <a:t>roulants</a:t>
            </a:r>
            <a:br>
              <a:rPr sz="2100" dirty="0"/>
            </a:br>
            <a:r>
              <a:rPr lang="en-US" sz="2100" b="0" strike="noStrike" spc="-1" dirty="0">
                <a:solidFill>
                  <a:srgbClr val="000000"/>
                </a:solidFill>
                <a:latin typeface="Tw Cen MT"/>
                <a:ea typeface="Noto Sans CJK SC"/>
              </a:rPr>
              <a:t>- Installer des </a:t>
            </a:r>
            <a:r>
              <a:rPr lang="en-US" sz="2100" b="0" strike="noStrike" spc="-1" dirty="0" err="1">
                <a:solidFill>
                  <a:srgbClr val="000000"/>
                </a:solidFill>
                <a:latin typeface="Tw Cen MT"/>
                <a:ea typeface="Noto Sans CJK SC"/>
              </a:rPr>
              <a:t>seuils</a:t>
            </a:r>
            <a:r>
              <a:rPr lang="en-US" sz="2100" b="0" strike="noStrike" spc="-1" dirty="0">
                <a:solidFill>
                  <a:srgbClr val="000000"/>
                </a:solidFill>
                <a:latin typeface="Tw Cen MT"/>
                <a:ea typeface="Noto Sans CJK SC"/>
              </a:rPr>
              <a:t> et des joints aux </a:t>
            </a:r>
            <a:r>
              <a:rPr lang="en-US" sz="2100" b="0" strike="noStrike" spc="-1" dirty="0" err="1">
                <a:solidFill>
                  <a:srgbClr val="000000"/>
                </a:solidFill>
                <a:latin typeface="Tw Cen MT"/>
                <a:ea typeface="Noto Sans CJK SC"/>
              </a:rPr>
              <a:t>portes</a:t>
            </a:r>
            <a:r>
              <a:rPr lang="en-US" sz="2100" b="0" strike="noStrike" spc="-1" dirty="0">
                <a:solidFill>
                  <a:srgbClr val="000000"/>
                </a:solidFill>
                <a:latin typeface="Tw Cen MT"/>
                <a:ea typeface="Noto Sans CJK SC"/>
              </a:rPr>
              <a:t> dans </a:t>
            </a:r>
            <a:r>
              <a:rPr lang="en-US" sz="2100" b="0" strike="noStrike" spc="-1" dirty="0" err="1">
                <a:solidFill>
                  <a:srgbClr val="000000"/>
                </a:solidFill>
                <a:latin typeface="Tw Cen MT"/>
                <a:ea typeface="Noto Sans CJK SC"/>
              </a:rPr>
              <a:t>l’appartement</a:t>
            </a:r>
            <a:br>
              <a:rPr sz="2100" dirty="0"/>
            </a:br>
            <a:br>
              <a:rPr sz="2100" dirty="0"/>
            </a:br>
            <a:r>
              <a:rPr lang="en-US" sz="2100" b="1" strike="noStrike" spc="-1" dirty="0">
                <a:solidFill>
                  <a:srgbClr val="000000"/>
                </a:solidFill>
                <a:latin typeface="Tw Cen MT"/>
                <a:ea typeface="Noto Sans CJK SC"/>
              </a:rPr>
              <a:t>Au </a:t>
            </a:r>
            <a:r>
              <a:rPr lang="en-US" sz="2100" b="1" strike="noStrike" spc="-1" dirty="0" err="1">
                <a:solidFill>
                  <a:srgbClr val="000000"/>
                </a:solidFill>
                <a:latin typeface="Tw Cen MT"/>
                <a:ea typeface="Noto Sans CJK SC"/>
              </a:rPr>
              <a:t>niveau</a:t>
            </a:r>
            <a:r>
              <a:rPr lang="en-US" sz="2100" b="1" strike="noStrike" spc="-1" dirty="0">
                <a:solidFill>
                  <a:srgbClr val="000000"/>
                </a:solidFill>
                <a:latin typeface="Tw Cen MT"/>
                <a:ea typeface="Noto Sans CJK SC"/>
              </a:rPr>
              <a:t> </a:t>
            </a:r>
            <a:r>
              <a:rPr lang="en-US" sz="2100" b="1" strike="noStrike" spc="-1" dirty="0" err="1">
                <a:solidFill>
                  <a:srgbClr val="000000"/>
                </a:solidFill>
                <a:latin typeface="Tw Cen MT"/>
                <a:ea typeface="Noto Sans CJK SC"/>
              </a:rPr>
              <a:t>collectif</a:t>
            </a:r>
            <a:r>
              <a:rPr lang="en-US" sz="2100" b="1" strike="noStrike" spc="-1" dirty="0">
                <a:solidFill>
                  <a:srgbClr val="000000"/>
                </a:solidFill>
                <a:latin typeface="Tw Cen MT"/>
                <a:ea typeface="Noto Sans CJK SC"/>
              </a:rPr>
              <a:t> : </a:t>
            </a:r>
            <a:r>
              <a:rPr lang="en-US" sz="2100" spc="-1" dirty="0" err="1">
                <a:solidFill>
                  <a:srgbClr val="000000"/>
                </a:solidFill>
                <a:latin typeface="Tw Cen MT"/>
                <a:ea typeface="Noto Sans CJK SC"/>
              </a:rPr>
              <a:t>améliorer</a:t>
            </a:r>
            <a:r>
              <a:rPr lang="en-US" sz="2100" spc="-1" dirty="0">
                <a:solidFill>
                  <a:srgbClr val="000000"/>
                </a:solidFill>
                <a:latin typeface="Tw Cen MT"/>
                <a:ea typeface="Noto Sans CJK SC"/>
              </a:rPr>
              <a:t> </a:t>
            </a:r>
            <a:r>
              <a:rPr lang="en-US" sz="2100" spc="-1" dirty="0" err="1">
                <a:solidFill>
                  <a:srgbClr val="000000"/>
                </a:solidFill>
                <a:latin typeface="Tw Cen MT"/>
                <a:ea typeface="Noto Sans CJK SC"/>
              </a:rPr>
              <a:t>l’</a:t>
            </a:r>
            <a:r>
              <a:rPr lang="en-US" sz="2100" b="0" strike="noStrike" spc="-1" dirty="0" err="1">
                <a:solidFill>
                  <a:srgbClr val="000000"/>
                </a:solidFill>
                <a:latin typeface="Tw Cen MT"/>
                <a:ea typeface="Noto Sans CJK SC"/>
              </a:rPr>
              <a:t>isolation</a:t>
            </a:r>
            <a:r>
              <a:rPr lang="en-US" sz="2100" b="0" strike="noStrike" spc="-1" dirty="0">
                <a:solidFill>
                  <a:srgbClr val="000000"/>
                </a:solidFill>
                <a:latin typeface="Tw Cen MT"/>
                <a:ea typeface="Noto Sans CJK SC"/>
              </a:rPr>
              <a:t> des parties communes de </a:t>
            </a:r>
            <a:r>
              <a:rPr lang="en-US" sz="2100" b="0" strike="noStrike" spc="-1" dirty="0" err="1">
                <a:solidFill>
                  <a:srgbClr val="000000"/>
                </a:solidFill>
                <a:latin typeface="Tw Cen MT"/>
                <a:ea typeface="Noto Sans CJK SC"/>
              </a:rPr>
              <a:t>notre</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immeuble</a:t>
            </a:r>
            <a:br>
              <a:rPr sz="2100" dirty="0"/>
            </a:b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Réparer</a:t>
            </a:r>
            <a:r>
              <a:rPr lang="en-US" sz="2100" b="0" strike="noStrike" spc="-1" dirty="0">
                <a:solidFill>
                  <a:srgbClr val="000000"/>
                </a:solidFill>
                <a:latin typeface="Tw Cen MT"/>
                <a:ea typeface="Noto Sans CJK SC"/>
              </a:rPr>
              <a:t> les </a:t>
            </a:r>
            <a:r>
              <a:rPr lang="en-US" sz="2100" b="0" strike="noStrike" spc="-1" dirty="0" err="1">
                <a:solidFill>
                  <a:srgbClr val="000000"/>
                </a:solidFill>
                <a:latin typeface="Tw Cen MT"/>
                <a:ea typeface="Noto Sans CJK SC"/>
              </a:rPr>
              <a:t>vasistas</a:t>
            </a:r>
            <a:r>
              <a:rPr lang="en-US" sz="2100" b="0" strike="noStrike" spc="-1" dirty="0">
                <a:solidFill>
                  <a:srgbClr val="000000"/>
                </a:solidFill>
                <a:latin typeface="Tw Cen MT"/>
                <a:ea typeface="Noto Sans CJK SC"/>
              </a:rPr>
              <a:t> des caves (</a:t>
            </a:r>
            <a:r>
              <a:rPr lang="en-US" sz="2100" b="0" strike="noStrike" spc="-1" dirty="0" err="1">
                <a:solidFill>
                  <a:srgbClr val="000000"/>
                </a:solidFill>
                <a:latin typeface="Tw Cen MT"/>
                <a:ea typeface="Noto Sans CJK SC"/>
              </a:rPr>
              <a:t>peu</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couteux</a:t>
            </a:r>
            <a:r>
              <a:rPr lang="en-US" sz="2100" b="0" strike="noStrike" spc="-1" dirty="0">
                <a:solidFill>
                  <a:srgbClr val="000000"/>
                </a:solidFill>
                <a:latin typeface="Tw Cen MT"/>
                <a:ea typeface="Noto Sans CJK SC"/>
              </a:rPr>
              <a:t>…)</a:t>
            </a:r>
            <a:br>
              <a:rPr lang="en-US" sz="2100" b="0" strike="noStrike" spc="-1" dirty="0">
                <a:solidFill>
                  <a:srgbClr val="000000"/>
                </a:solidFill>
                <a:latin typeface="Tw Cen MT"/>
                <a:ea typeface="Noto Sans CJK SC"/>
              </a:rPr>
            </a:br>
            <a:r>
              <a:rPr lang="en-US" sz="2100" b="0" strike="noStrike" spc="-1" dirty="0">
                <a:solidFill>
                  <a:srgbClr val="000000"/>
                </a:solidFill>
                <a:latin typeface="Tw Cen MT"/>
                <a:ea typeface="Noto Sans CJK SC"/>
              </a:rPr>
              <a:t>- par la suite </a:t>
            </a:r>
            <a:r>
              <a:rPr lang="en-US" sz="2100" b="0" strike="noStrike" spc="-1" dirty="0" err="1">
                <a:solidFill>
                  <a:srgbClr val="000000"/>
                </a:solidFill>
                <a:latin typeface="Tw Cen MT"/>
                <a:ea typeface="Noto Sans CJK SC"/>
              </a:rPr>
              <a:t>prévoir</a:t>
            </a:r>
            <a:r>
              <a:rPr lang="en-US" sz="2100" b="0" strike="noStrike" spc="-1" dirty="0">
                <a:solidFill>
                  <a:srgbClr val="000000"/>
                </a:solidFill>
                <a:latin typeface="Tw Cen MT"/>
                <a:ea typeface="Noto Sans CJK SC"/>
              </a:rPr>
              <a:t> de changer les </a:t>
            </a:r>
            <a:r>
              <a:rPr lang="en-US" sz="2100" b="0" strike="noStrike" spc="-1" dirty="0" err="1">
                <a:solidFill>
                  <a:srgbClr val="000000"/>
                </a:solidFill>
                <a:latin typeface="Tw Cen MT"/>
                <a:ea typeface="Noto Sans CJK SC"/>
              </a:rPr>
              <a:t>menuiseries</a:t>
            </a:r>
            <a:r>
              <a:rPr lang="en-US" sz="2100" b="0" strike="noStrike" spc="-1" dirty="0">
                <a:solidFill>
                  <a:srgbClr val="000000"/>
                </a:solidFill>
                <a:latin typeface="Tw Cen MT"/>
                <a:ea typeface="Noto Sans CJK SC"/>
              </a:rPr>
              <a:t> au </a:t>
            </a:r>
            <a:r>
              <a:rPr lang="en-US" sz="2100" b="0" strike="noStrike" spc="-1" dirty="0" err="1">
                <a:solidFill>
                  <a:srgbClr val="000000"/>
                </a:solidFill>
                <a:latin typeface="Tw Cen MT"/>
                <a:ea typeface="Noto Sans CJK SC"/>
              </a:rPr>
              <a:t>niveau</a:t>
            </a:r>
            <a:r>
              <a:rPr lang="en-US" sz="2100" b="0" strike="noStrike" spc="-1" dirty="0">
                <a:solidFill>
                  <a:srgbClr val="000000"/>
                </a:solidFill>
                <a:latin typeface="Tw Cen MT"/>
                <a:ea typeface="Noto Sans CJK SC"/>
              </a:rPr>
              <a:t> des cages </a:t>
            </a:r>
            <a:r>
              <a:rPr lang="en-US" sz="2100" b="0" strike="noStrike" spc="-1" dirty="0" err="1">
                <a:solidFill>
                  <a:srgbClr val="000000"/>
                </a:solidFill>
                <a:latin typeface="Tw Cen MT"/>
                <a:ea typeface="Noto Sans CJK SC"/>
              </a:rPr>
              <a:t>d’escaliers</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lors</a:t>
            </a:r>
            <a:r>
              <a:rPr lang="en-US" sz="2100" b="0" strike="noStrike" spc="-1" dirty="0">
                <a:solidFill>
                  <a:srgbClr val="000000"/>
                </a:solidFill>
                <a:latin typeface="Tw Cen MT"/>
                <a:ea typeface="Noto Sans CJK SC"/>
              </a:rPr>
              <a:t> du </a:t>
            </a:r>
            <a:r>
              <a:rPr lang="en-US" sz="2100" b="0" strike="noStrike" spc="-1" dirty="0" err="1">
                <a:solidFill>
                  <a:srgbClr val="000000"/>
                </a:solidFill>
                <a:latin typeface="Tw Cen MT"/>
                <a:ea typeface="Noto Sans CJK SC"/>
              </a:rPr>
              <a:t>futur</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ravalement</a:t>
            </a:r>
            <a:r>
              <a:rPr lang="en-US" sz="2100" b="0" strike="noStrike" spc="-1" dirty="0">
                <a:solidFill>
                  <a:srgbClr val="000000"/>
                </a:solidFill>
                <a:latin typeface="Tw Cen MT"/>
                <a:ea typeface="Noto Sans CJK SC"/>
              </a:rPr>
              <a:t>…)</a:t>
            </a:r>
            <a:br>
              <a:rPr sz="2100" dirty="0"/>
            </a:br>
            <a:br>
              <a:rPr sz="2100" dirty="0"/>
            </a:br>
            <a:br>
              <a:rPr sz="2100" dirty="0"/>
            </a:br>
            <a:br>
              <a:rPr sz="2100" dirty="0"/>
            </a:br>
            <a:endParaRPr lang="fr-FR" sz="2100" b="0" strike="noStrike" spc="-1" dirty="0">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Image 18"/>
          <p:cNvPicPr/>
          <p:nvPr/>
        </p:nvPicPr>
        <p:blipFill>
          <a:blip r:embed="rId3"/>
          <a:stretch/>
        </p:blipFill>
        <p:spPr>
          <a:xfrm>
            <a:off x="11253240" y="116640"/>
            <a:ext cx="938520" cy="1152000"/>
          </a:xfrm>
          <a:prstGeom prst="rect">
            <a:avLst/>
          </a:prstGeom>
          <a:ln w="0">
            <a:noFill/>
          </a:ln>
        </p:spPr>
      </p:pic>
      <p:sp>
        <p:nvSpPr>
          <p:cNvPr id="177" name="PlaceHolder 1"/>
          <p:cNvSpPr>
            <a:spLocks noGrp="1"/>
          </p:cNvSpPr>
          <p:nvPr>
            <p:ph type="title"/>
          </p:nvPr>
        </p:nvSpPr>
        <p:spPr>
          <a:xfrm>
            <a:off x="812175" y="904500"/>
            <a:ext cx="11077560" cy="728280"/>
          </a:xfrm>
          <a:prstGeom prst="rect">
            <a:avLst/>
          </a:prstGeom>
          <a:noFill/>
          <a:ln w="0">
            <a:noFill/>
          </a:ln>
        </p:spPr>
        <p:txBody>
          <a:bodyPr anchor="t">
            <a:noAutofit/>
          </a:bodyPr>
          <a:lstStyle/>
          <a:p>
            <a:r>
              <a:rPr lang="en-US" sz="2400" b="1" strike="noStrike" spc="-1" dirty="0">
                <a:solidFill>
                  <a:srgbClr val="000000"/>
                </a:solidFill>
                <a:latin typeface="Tw Cen MT"/>
                <a:ea typeface="Noto Sans CJK SC"/>
              </a:rPr>
              <a:t>Actions </a:t>
            </a:r>
            <a:r>
              <a:rPr lang="en-US" sz="2400" b="1" strike="noStrike" spc="-1" dirty="0" err="1">
                <a:solidFill>
                  <a:srgbClr val="000000"/>
                </a:solidFill>
                <a:latin typeface="Tw Cen MT"/>
                <a:ea typeface="Noto Sans CJK SC"/>
              </a:rPr>
              <a:t>prévues</a:t>
            </a:r>
            <a:r>
              <a:rPr lang="en-US" sz="2400" b="1" strike="noStrike" spc="-1" dirty="0">
                <a:solidFill>
                  <a:srgbClr val="000000"/>
                </a:solidFill>
                <a:latin typeface="Tw Cen MT"/>
                <a:ea typeface="Noto Sans CJK SC"/>
              </a:rPr>
              <a:t> </a:t>
            </a:r>
            <a:r>
              <a:rPr lang="en-US" sz="2400" b="1" strike="noStrike" spc="-1" dirty="0" err="1">
                <a:solidFill>
                  <a:srgbClr val="000000"/>
                </a:solidFill>
                <a:latin typeface="Tw Cen MT"/>
                <a:ea typeface="Noto Sans CJK SC"/>
              </a:rPr>
              <a:t>en</a:t>
            </a:r>
            <a:r>
              <a:rPr lang="en-US" sz="2400" b="1" strike="noStrike" spc="-1" dirty="0">
                <a:solidFill>
                  <a:srgbClr val="000000"/>
                </a:solidFill>
                <a:latin typeface="Tw Cen MT"/>
                <a:ea typeface="Noto Sans CJK SC"/>
              </a:rPr>
              <a:t> 2022</a:t>
            </a:r>
            <a:br>
              <a:rPr lang="en-US" sz="2100" b="0" strike="noStrike" spc="-1" dirty="0">
                <a:solidFill>
                  <a:srgbClr val="000000"/>
                </a:solidFill>
                <a:latin typeface="Tw Cen MT"/>
                <a:ea typeface="Noto Sans CJK SC"/>
              </a:rPr>
            </a:br>
            <a:br>
              <a:rPr sz="2100" dirty="0"/>
            </a:b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Suivi</a:t>
            </a:r>
            <a:r>
              <a:rPr lang="en-US" sz="2100" b="0" strike="noStrike" spc="-1" dirty="0">
                <a:solidFill>
                  <a:srgbClr val="000000"/>
                </a:solidFill>
                <a:latin typeface="Tw Cen MT"/>
                <a:ea typeface="Noto Sans CJK SC"/>
              </a:rPr>
              <a:t> du </a:t>
            </a:r>
            <a:r>
              <a:rPr lang="en-US" sz="2100" b="0" strike="noStrike" spc="-1" dirty="0" err="1">
                <a:solidFill>
                  <a:srgbClr val="000000"/>
                </a:solidFill>
                <a:latin typeface="Tw Cen MT"/>
                <a:ea typeface="Noto Sans CJK SC"/>
              </a:rPr>
              <a:t>contrat</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Sofratherm</a:t>
            </a:r>
            <a:r>
              <a:rPr lang="en-US" sz="2100" b="0" strike="noStrike" spc="-1" dirty="0">
                <a:solidFill>
                  <a:srgbClr val="000000"/>
                </a:solidFill>
                <a:latin typeface="Tw Cen MT"/>
                <a:ea typeface="Noto Sans CJK SC"/>
              </a:rPr>
              <a:t> &amp; cabinet </a:t>
            </a:r>
            <a:r>
              <a:rPr lang="en-US" sz="2100" b="0" strike="noStrike" spc="-1" dirty="0" err="1">
                <a:solidFill>
                  <a:srgbClr val="000000"/>
                </a:solidFill>
                <a:latin typeface="Tw Cen MT"/>
                <a:ea typeface="Noto Sans CJK SC"/>
              </a:rPr>
              <a:t>Giffard</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consommation</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régularisation</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révision</a:t>
            </a:r>
            <a:r>
              <a:rPr lang="en-US" sz="2100" b="0" strike="noStrike" spc="-1" dirty="0">
                <a:solidFill>
                  <a:srgbClr val="000000"/>
                </a:solidFill>
                <a:latin typeface="Tw Cen MT"/>
                <a:ea typeface="Noto Sans CJK SC"/>
              </a:rPr>
              <a:t> de </a:t>
            </a:r>
            <a:r>
              <a:rPr lang="en-US" sz="2100" b="0" strike="noStrike" spc="-1" dirty="0" err="1">
                <a:solidFill>
                  <a:srgbClr val="000000"/>
                </a:solidFill>
                <a:latin typeface="Tw Cen MT"/>
                <a:ea typeface="Noto Sans CJK SC"/>
              </a:rPr>
              <a:t>l’intéressement</a:t>
            </a:r>
            <a:r>
              <a:rPr lang="en-US" sz="2100" b="0" strike="noStrike" spc="-1" dirty="0">
                <a:solidFill>
                  <a:srgbClr val="000000"/>
                </a:solidFill>
                <a:latin typeface="Tw Cen MT"/>
                <a:ea typeface="Noto Sans CJK SC"/>
              </a:rPr>
              <a:t>, travaux de maintenance, nouveau </a:t>
            </a:r>
            <a:r>
              <a:rPr lang="en-US" sz="2100" b="0" strike="noStrike" spc="-1" dirty="0" err="1">
                <a:solidFill>
                  <a:srgbClr val="000000"/>
                </a:solidFill>
                <a:latin typeface="Tw Cen MT"/>
                <a:ea typeface="Noto Sans CJK SC"/>
              </a:rPr>
              <a:t>contrat</a:t>
            </a:r>
            <a:r>
              <a:rPr lang="en-US" sz="2100" b="0" strike="noStrike" spc="-1" dirty="0">
                <a:solidFill>
                  <a:srgbClr val="000000"/>
                </a:solidFill>
                <a:latin typeface="Tw Cen MT"/>
                <a:ea typeface="Noto Sans CJK SC"/>
              </a:rPr>
              <a:t> de </a:t>
            </a:r>
            <a:r>
              <a:rPr lang="en-US" sz="2100" b="0" strike="noStrike" spc="-1" dirty="0" err="1">
                <a:solidFill>
                  <a:srgbClr val="000000"/>
                </a:solidFill>
                <a:latin typeface="Tw Cen MT"/>
                <a:ea typeface="Noto Sans CJK SC"/>
              </a:rPr>
              <a:t>gaz</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finalisation</a:t>
            </a:r>
            <a:r>
              <a:rPr lang="en-US" sz="2100" b="0" strike="noStrike" spc="-1" dirty="0">
                <a:solidFill>
                  <a:srgbClr val="000000"/>
                </a:solidFill>
                <a:latin typeface="Tw Cen MT"/>
                <a:ea typeface="Noto Sans CJK SC"/>
              </a:rPr>
              <a:t> de la grille </a:t>
            </a:r>
            <a:r>
              <a:rPr lang="en-US" sz="2100" b="0" strike="noStrike" spc="-1" dirty="0" err="1">
                <a:solidFill>
                  <a:srgbClr val="000000"/>
                </a:solidFill>
                <a:latin typeface="Tw Cen MT"/>
                <a:ea typeface="Noto Sans CJK SC"/>
              </a:rPr>
              <a:t>d’équilibrage</a:t>
            </a:r>
            <a:r>
              <a:rPr lang="en-US" sz="2100" b="0" strike="noStrike" spc="-1" dirty="0">
                <a:solidFill>
                  <a:srgbClr val="000000"/>
                </a:solidFill>
                <a:latin typeface="Tw Cen MT"/>
                <a:ea typeface="Noto Sans CJK SC"/>
              </a:rPr>
              <a:t>, rapport.</a:t>
            </a:r>
            <a:br>
              <a:rPr sz="2100" dirty="0"/>
            </a:br>
            <a:br>
              <a:rPr sz="2100" dirty="0"/>
            </a:br>
            <a:r>
              <a:rPr lang="en-US" sz="2100" b="0" strike="noStrike" spc="-1" dirty="0">
                <a:solidFill>
                  <a:srgbClr val="000000"/>
                </a:solidFill>
                <a:latin typeface="Tw Cen MT"/>
                <a:ea typeface="Noto Sans CJK SC"/>
              </a:rPr>
              <a:t>- Interaction &amp; </a:t>
            </a:r>
            <a:r>
              <a:rPr lang="en-US" sz="2100" b="0" strike="noStrike" spc="-1" dirty="0" err="1">
                <a:solidFill>
                  <a:srgbClr val="000000"/>
                </a:solidFill>
                <a:latin typeface="Tw Cen MT"/>
                <a:ea typeface="Noto Sans CJK SC"/>
              </a:rPr>
              <a:t>suivi</a:t>
            </a:r>
            <a:r>
              <a:rPr lang="en-US" sz="2100" b="0" strike="noStrike" spc="-1" dirty="0">
                <a:solidFill>
                  <a:srgbClr val="000000"/>
                </a:solidFill>
                <a:latin typeface="Tw Cen MT"/>
                <a:ea typeface="Noto Sans CJK SC"/>
              </a:rPr>
              <a:t> du travail du cabinet </a:t>
            </a:r>
            <a:r>
              <a:rPr lang="en-US" sz="2100" b="0" strike="noStrike" spc="-1" dirty="0" err="1">
                <a:solidFill>
                  <a:srgbClr val="000000"/>
                </a:solidFill>
                <a:latin typeface="Tw Cen MT"/>
                <a:ea typeface="Noto Sans CJK SC"/>
              </a:rPr>
              <a:t>d’audit</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Réanova</a:t>
            </a:r>
            <a:r>
              <a:rPr lang="en-US" sz="2100" b="0" strike="noStrike" spc="-1" dirty="0">
                <a:solidFill>
                  <a:srgbClr val="000000"/>
                </a:solidFill>
                <a:latin typeface="Tw Cen MT"/>
                <a:ea typeface="Noto Sans CJK SC"/>
              </a:rPr>
              <a:t> sur le DPE et le plan </a:t>
            </a:r>
            <a:r>
              <a:rPr lang="en-US" sz="2100" b="0" strike="noStrike" spc="-1" dirty="0" err="1">
                <a:solidFill>
                  <a:srgbClr val="000000"/>
                </a:solidFill>
                <a:latin typeface="Tw Cen MT"/>
                <a:ea typeface="Noto Sans CJK SC"/>
              </a:rPr>
              <a:t>pluriannuel</a:t>
            </a:r>
            <a:r>
              <a:rPr lang="en-US" sz="2100" b="0" strike="noStrike" spc="-1" dirty="0">
                <a:solidFill>
                  <a:srgbClr val="000000"/>
                </a:solidFill>
                <a:latin typeface="Tw Cen MT"/>
                <a:ea typeface="Noto Sans CJK SC"/>
              </a:rPr>
              <a:t> travaux (</a:t>
            </a:r>
            <a:r>
              <a:rPr lang="en-US" sz="2100" b="0" strike="noStrike" spc="-1" dirty="0" err="1">
                <a:solidFill>
                  <a:srgbClr val="000000"/>
                </a:solidFill>
                <a:latin typeface="Tw Cen MT"/>
                <a:ea typeface="Noto Sans CJK SC"/>
              </a:rPr>
              <a:t>priorisation</a:t>
            </a:r>
            <a:r>
              <a:rPr lang="en-US" sz="2100" b="0" strike="noStrike" spc="-1" dirty="0">
                <a:solidFill>
                  <a:srgbClr val="000000"/>
                </a:solidFill>
                <a:latin typeface="Tw Cen MT"/>
                <a:ea typeface="Noto Sans CJK SC"/>
              </a:rPr>
              <a:t> des travaux </a:t>
            </a:r>
            <a:r>
              <a:rPr lang="en-US" sz="2100" b="0" strike="noStrike" spc="-1" dirty="0" err="1">
                <a:solidFill>
                  <a:srgbClr val="000000"/>
                </a:solidFill>
                <a:latin typeface="Tw Cen MT"/>
                <a:ea typeface="Noto Sans CJK SC"/>
              </a:rPr>
              <a:t>en</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fonction</a:t>
            </a:r>
            <a:r>
              <a:rPr lang="en-US" sz="2100" b="0" strike="noStrike" spc="-1" dirty="0">
                <a:solidFill>
                  <a:srgbClr val="000000"/>
                </a:solidFill>
                <a:latin typeface="Tw Cen MT"/>
                <a:ea typeface="Noto Sans CJK SC"/>
              </a:rPr>
              <a:t> du </a:t>
            </a:r>
            <a:r>
              <a:rPr lang="en-US" sz="2100" b="0" strike="noStrike" spc="-1" dirty="0" err="1">
                <a:solidFill>
                  <a:srgbClr val="000000"/>
                </a:solidFill>
                <a:latin typeface="Tw Cen MT"/>
                <a:ea typeface="Noto Sans CJK SC"/>
              </a:rPr>
              <a:t>bénéfice</a:t>
            </a:r>
            <a:r>
              <a:rPr lang="en-US" sz="2100" b="0" strike="noStrike" spc="-1" dirty="0">
                <a:solidFill>
                  <a:srgbClr val="000000"/>
                </a:solidFill>
                <a:latin typeface="Tw Cen MT"/>
                <a:ea typeface="Noto Sans CJK SC"/>
              </a:rPr>
              <a:t> / </a:t>
            </a:r>
            <a:r>
              <a:rPr lang="en-US" sz="2100" b="0" strike="noStrike" spc="-1" dirty="0" err="1">
                <a:solidFill>
                  <a:srgbClr val="000000"/>
                </a:solidFill>
                <a:latin typeface="Tw Cen MT"/>
                <a:ea typeface="Noto Sans CJK SC"/>
              </a:rPr>
              <a:t>coût</a:t>
            </a:r>
            <a:r>
              <a:rPr lang="en-US" sz="2100" b="0" strike="noStrike" spc="-1" dirty="0">
                <a:solidFill>
                  <a:srgbClr val="000000"/>
                </a:solidFill>
                <a:latin typeface="Tw Cen MT"/>
                <a:ea typeface="Noto Sans CJK SC"/>
              </a:rPr>
              <a:t>)</a:t>
            </a:r>
            <a:br>
              <a:rPr sz="2100" dirty="0"/>
            </a:br>
            <a:r>
              <a:rPr lang="en-US" sz="2100" b="0" strike="noStrike" spc="-1" dirty="0">
                <a:solidFill>
                  <a:srgbClr val="000000"/>
                </a:solidFill>
                <a:latin typeface="Tw Cen MT"/>
                <a:ea typeface="Noto Sans CJK SC"/>
              </a:rPr>
              <a:t>=&gt; Production </a:t>
            </a:r>
            <a:r>
              <a:rPr lang="en-US" sz="2100" b="0" strike="noStrike" spc="-1" dirty="0" err="1">
                <a:solidFill>
                  <a:srgbClr val="000000"/>
                </a:solidFill>
                <a:latin typeface="Tw Cen MT"/>
                <a:ea typeface="Noto Sans CJK SC"/>
              </a:rPr>
              <a:t>solaire</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d’ECS</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système</a:t>
            </a:r>
            <a:r>
              <a:rPr lang="en-US" sz="2100" b="0" strike="noStrike" spc="-1" dirty="0">
                <a:solidFill>
                  <a:srgbClr val="000000"/>
                </a:solidFill>
                <a:latin typeface="Tw Cen MT"/>
                <a:ea typeface="Noto Sans CJK SC"/>
              </a:rPr>
              <a:t> de </a:t>
            </a:r>
            <a:r>
              <a:rPr lang="en-US" sz="2100" b="0" strike="noStrike" spc="-1" dirty="0" err="1">
                <a:solidFill>
                  <a:srgbClr val="000000"/>
                </a:solidFill>
                <a:latin typeface="Tw Cen MT"/>
                <a:ea typeface="Noto Sans CJK SC"/>
              </a:rPr>
              <a:t>régulation</a:t>
            </a:r>
            <a:r>
              <a:rPr lang="en-US" sz="2100" b="0" strike="noStrike"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automatisée</a:t>
            </a:r>
            <a:r>
              <a:rPr lang="en-US" sz="2100" b="0" strike="noStrike" spc="-1" dirty="0">
                <a:solidFill>
                  <a:srgbClr val="000000"/>
                </a:solidFill>
                <a:latin typeface="Tw Cen MT"/>
                <a:ea typeface="Noto Sans CJK SC"/>
              </a:rPr>
              <a:t> (appartement), isolation des </a:t>
            </a:r>
            <a:r>
              <a:rPr lang="en-US" sz="2100" b="0" strike="noStrike" spc="-1" dirty="0" err="1">
                <a:solidFill>
                  <a:srgbClr val="000000"/>
                </a:solidFill>
                <a:latin typeface="Tw Cen MT"/>
                <a:ea typeface="Noto Sans CJK SC"/>
              </a:rPr>
              <a:t>planchers</a:t>
            </a:r>
            <a:r>
              <a:rPr lang="en-US" sz="2100" b="0" strike="noStrike" spc="-1" dirty="0">
                <a:solidFill>
                  <a:srgbClr val="000000"/>
                </a:solidFill>
                <a:latin typeface="Tw Cen MT"/>
                <a:ea typeface="Noto Sans CJK SC"/>
              </a:rPr>
              <a:t> </a:t>
            </a:r>
            <a:r>
              <a:rPr lang="en-US" sz="2100" spc="-1" dirty="0">
                <a:solidFill>
                  <a:srgbClr val="000000"/>
                </a:solidFill>
                <a:latin typeface="Tw Cen MT"/>
                <a:ea typeface="Noto Sans CJK SC"/>
              </a:rPr>
              <a:t>et des </a:t>
            </a:r>
            <a:r>
              <a:rPr lang="en-US" sz="2100" spc="-1" dirty="0" err="1">
                <a:solidFill>
                  <a:srgbClr val="000000"/>
                </a:solidFill>
                <a:latin typeface="Tw Cen MT"/>
                <a:ea typeface="Noto Sans CJK SC"/>
              </a:rPr>
              <a:t>gaines</a:t>
            </a:r>
            <a:r>
              <a:rPr lang="en-US" sz="2100" spc="-1" dirty="0">
                <a:solidFill>
                  <a:srgbClr val="000000"/>
                </a:solidFill>
                <a:latin typeface="Tw Cen MT"/>
                <a:ea typeface="Noto Sans CJK SC"/>
              </a:rPr>
              <a:t> </a:t>
            </a:r>
            <a:r>
              <a:rPr lang="en-US" sz="2100" spc="-1" dirty="0" err="1">
                <a:solidFill>
                  <a:srgbClr val="000000"/>
                </a:solidFill>
                <a:latin typeface="Tw Cen MT"/>
                <a:ea typeface="Noto Sans CJK SC"/>
              </a:rPr>
              <a:t>verticales</a:t>
            </a:r>
            <a:r>
              <a:rPr lang="en-US" sz="2100" spc="-1" dirty="0">
                <a:solidFill>
                  <a:srgbClr val="000000"/>
                </a:solidFill>
                <a:latin typeface="Tw Cen MT"/>
                <a:ea typeface="Noto Sans CJK SC"/>
              </a:rPr>
              <a:t>, </a:t>
            </a:r>
            <a:r>
              <a:rPr lang="en-US" sz="2100" b="0" strike="noStrike" spc="-1" dirty="0" err="1">
                <a:solidFill>
                  <a:srgbClr val="000000"/>
                </a:solidFill>
                <a:latin typeface="Tw Cen MT"/>
                <a:ea typeface="Noto Sans CJK SC"/>
              </a:rPr>
              <a:t>géothermie</a:t>
            </a:r>
            <a:br>
              <a:rPr sz="2100" dirty="0"/>
            </a:br>
            <a:br>
              <a:rPr sz="2100" dirty="0"/>
            </a:br>
            <a:r>
              <a:rPr lang="en-US" sz="2100" b="0" strike="noStrike" spc="-1" dirty="0">
                <a:solidFill>
                  <a:srgbClr val="000000"/>
                </a:solidFill>
                <a:latin typeface="Tw Cen MT"/>
              </a:rPr>
              <a:t>- </a:t>
            </a:r>
            <a:r>
              <a:rPr lang="en-US" sz="2100" b="0" strike="noStrike" spc="-1" dirty="0" err="1">
                <a:solidFill>
                  <a:srgbClr val="000000"/>
                </a:solidFill>
                <a:latin typeface="Tw Cen MT"/>
              </a:rPr>
              <a:t>Préparer</a:t>
            </a:r>
            <a:r>
              <a:rPr lang="en-US" sz="2100" b="0" strike="noStrike" spc="-1" dirty="0">
                <a:solidFill>
                  <a:srgbClr val="000000"/>
                </a:solidFill>
                <a:latin typeface="Tw Cen MT"/>
              </a:rPr>
              <a:t> la fin du </a:t>
            </a:r>
            <a:r>
              <a:rPr lang="en-US" sz="2100" b="0" strike="noStrike" spc="-1" dirty="0" err="1">
                <a:solidFill>
                  <a:srgbClr val="000000"/>
                </a:solidFill>
                <a:latin typeface="Tw Cen MT"/>
              </a:rPr>
              <a:t>contrat</a:t>
            </a:r>
            <a:r>
              <a:rPr lang="en-US" sz="2100" b="0" strike="noStrike" spc="-1" dirty="0">
                <a:solidFill>
                  <a:srgbClr val="000000"/>
                </a:solidFill>
                <a:latin typeface="Tw Cen MT"/>
              </a:rPr>
              <a:t> de SOFRATHERM, ISTA et GIFFARD </a:t>
            </a:r>
            <a:r>
              <a:rPr lang="en-US" sz="2100" b="0" strike="noStrike" spc="-1" dirty="0" err="1">
                <a:solidFill>
                  <a:srgbClr val="000000"/>
                </a:solidFill>
                <a:latin typeface="Tw Cen MT"/>
              </a:rPr>
              <a:t>en</a:t>
            </a:r>
            <a:r>
              <a:rPr lang="en-US" sz="2100" b="0" strike="noStrike" spc="-1" dirty="0">
                <a:solidFill>
                  <a:srgbClr val="000000"/>
                </a:solidFill>
                <a:latin typeface="Tw Cen MT"/>
              </a:rPr>
              <a:t> 2025 pour </a:t>
            </a:r>
            <a:r>
              <a:rPr lang="en-US" sz="2100" b="0" strike="noStrike" spc="-1" dirty="0" err="1">
                <a:solidFill>
                  <a:srgbClr val="000000"/>
                </a:solidFill>
                <a:latin typeface="Tw Cen MT"/>
              </a:rPr>
              <a:t>envisager</a:t>
            </a:r>
            <a:r>
              <a:rPr lang="en-US" sz="2100" b="0" strike="noStrike" spc="-1" dirty="0">
                <a:solidFill>
                  <a:srgbClr val="000000"/>
                </a:solidFill>
                <a:latin typeface="Tw Cen MT"/>
              </a:rPr>
              <a:t> un </a:t>
            </a:r>
            <a:r>
              <a:rPr lang="en-US" sz="2100" b="0" strike="noStrike" spc="-1" dirty="0" err="1">
                <a:solidFill>
                  <a:srgbClr val="000000"/>
                </a:solidFill>
                <a:latin typeface="Tw Cen MT"/>
              </a:rPr>
              <a:t>changement</a:t>
            </a:r>
            <a:r>
              <a:rPr lang="en-US" sz="2100" b="0" strike="noStrike" spc="-1" dirty="0">
                <a:solidFill>
                  <a:srgbClr val="000000"/>
                </a:solidFill>
                <a:latin typeface="Tw Cen MT"/>
              </a:rPr>
              <a:t> des </a:t>
            </a:r>
            <a:r>
              <a:rPr lang="en-US" sz="2100" b="0" strike="noStrike" spc="-1" dirty="0" err="1">
                <a:solidFill>
                  <a:srgbClr val="000000"/>
                </a:solidFill>
                <a:latin typeface="Tw Cen MT"/>
              </a:rPr>
              <a:t>prestataires</a:t>
            </a:r>
            <a:r>
              <a:rPr lang="en-US" sz="2100" b="0" strike="noStrike" spc="-1" dirty="0">
                <a:solidFill>
                  <a:srgbClr val="000000"/>
                </a:solidFill>
                <a:latin typeface="Tw Cen MT"/>
              </a:rPr>
              <a:t> </a:t>
            </a:r>
            <a:br>
              <a:rPr sz="2100" dirty="0"/>
            </a:br>
            <a:br>
              <a:rPr sz="2100" dirty="0"/>
            </a:br>
            <a:r>
              <a:rPr lang="en-US" sz="2100" b="0" strike="noStrike" spc="-1" dirty="0">
                <a:solidFill>
                  <a:srgbClr val="000000"/>
                </a:solidFill>
                <a:latin typeface="Tw Cen MT"/>
              </a:rPr>
              <a:t>- </a:t>
            </a:r>
            <a:r>
              <a:rPr lang="en-US" sz="2100" b="0" strike="noStrike" spc="-1" dirty="0" err="1">
                <a:solidFill>
                  <a:srgbClr val="000000"/>
                </a:solidFill>
                <a:latin typeface="Tw Cen MT"/>
              </a:rPr>
              <a:t>Travailler</a:t>
            </a:r>
            <a:r>
              <a:rPr lang="en-US" sz="2100" b="0" strike="noStrike" spc="-1" dirty="0">
                <a:solidFill>
                  <a:srgbClr val="000000"/>
                </a:solidFill>
                <a:latin typeface="Tw Cen MT"/>
              </a:rPr>
              <a:t> sur la </a:t>
            </a:r>
            <a:r>
              <a:rPr lang="en-US" sz="2100" b="0" strike="noStrike" spc="-1" dirty="0" err="1">
                <a:solidFill>
                  <a:srgbClr val="000000"/>
                </a:solidFill>
                <a:latin typeface="Tw Cen MT"/>
              </a:rPr>
              <a:t>rénovation</a:t>
            </a:r>
            <a:r>
              <a:rPr lang="en-US" sz="2100" b="0" strike="noStrike" spc="-1" dirty="0">
                <a:solidFill>
                  <a:srgbClr val="000000"/>
                </a:solidFill>
                <a:latin typeface="Tw Cen MT"/>
              </a:rPr>
              <a:t> du </a:t>
            </a:r>
            <a:r>
              <a:rPr lang="en-US" sz="2100" b="0" strike="noStrike" spc="-1" dirty="0" err="1">
                <a:solidFill>
                  <a:srgbClr val="000000"/>
                </a:solidFill>
                <a:latin typeface="Tw Cen MT"/>
              </a:rPr>
              <a:t>système</a:t>
            </a:r>
            <a:r>
              <a:rPr lang="en-US" sz="2100" b="0" strike="noStrike" spc="-1" dirty="0">
                <a:solidFill>
                  <a:srgbClr val="000000"/>
                </a:solidFill>
                <a:latin typeface="Tw Cen MT"/>
              </a:rPr>
              <a:t> de </a:t>
            </a:r>
            <a:r>
              <a:rPr lang="en-US" sz="2100" b="0" strike="noStrike" spc="-1" dirty="0" err="1">
                <a:solidFill>
                  <a:srgbClr val="000000"/>
                </a:solidFill>
                <a:latin typeface="Tw Cen MT"/>
              </a:rPr>
              <a:t>remontée</a:t>
            </a:r>
            <a:r>
              <a:rPr lang="en-US" sz="2100" b="0" strike="noStrike" spc="-1" dirty="0">
                <a:solidFill>
                  <a:srgbClr val="000000"/>
                </a:solidFill>
                <a:latin typeface="Tw Cen MT"/>
              </a:rPr>
              <a:t> des </a:t>
            </a:r>
            <a:r>
              <a:rPr lang="en-US" sz="2100" b="0" strike="noStrike" spc="-1" dirty="0" err="1">
                <a:solidFill>
                  <a:srgbClr val="000000"/>
                </a:solidFill>
                <a:latin typeface="Tw Cen MT"/>
              </a:rPr>
              <a:t>plaintes</a:t>
            </a:r>
            <a:r>
              <a:rPr lang="en-US" sz="2100" b="0" strike="noStrike" spc="-1" dirty="0">
                <a:solidFill>
                  <a:srgbClr val="000000"/>
                </a:solidFill>
                <a:latin typeface="Tw Cen MT"/>
              </a:rPr>
              <a:t> “</a:t>
            </a:r>
            <a:r>
              <a:rPr lang="en-US" sz="2100" b="0" strike="noStrike" spc="-1" dirty="0" err="1">
                <a:solidFill>
                  <a:srgbClr val="000000"/>
                </a:solidFill>
                <a:latin typeface="Tw Cen MT"/>
              </a:rPr>
              <a:t>chauffage</a:t>
            </a:r>
            <a:r>
              <a:rPr lang="en-US" sz="2100" b="0" strike="noStrike" spc="-1" dirty="0">
                <a:solidFill>
                  <a:srgbClr val="000000"/>
                </a:solidFill>
                <a:latin typeface="Tw Cen MT"/>
              </a:rPr>
              <a:t>” des </a:t>
            </a:r>
            <a:r>
              <a:rPr lang="en-US" sz="2100" b="0" strike="noStrike" spc="-1" dirty="0" err="1">
                <a:solidFill>
                  <a:srgbClr val="000000"/>
                </a:solidFill>
                <a:latin typeface="Tw Cen MT"/>
              </a:rPr>
              <a:t>copropriétaires</a:t>
            </a:r>
            <a:r>
              <a:rPr lang="en-US" sz="2100" spc="-1" dirty="0">
                <a:solidFill>
                  <a:srgbClr val="000000"/>
                </a:solidFill>
                <a:latin typeface="Tw Cen MT"/>
              </a:rPr>
              <a:t>, </a:t>
            </a:r>
            <a:r>
              <a:rPr lang="en-US" sz="2100" spc="-1" dirty="0" err="1">
                <a:solidFill>
                  <a:srgbClr val="000000"/>
                </a:solidFill>
                <a:latin typeface="Tw Cen MT"/>
              </a:rPr>
              <a:t>actuellement</a:t>
            </a:r>
            <a:r>
              <a:rPr lang="en-US" sz="2100" spc="-1" dirty="0">
                <a:solidFill>
                  <a:srgbClr val="000000"/>
                </a:solidFill>
                <a:latin typeface="Tw Cen MT"/>
              </a:rPr>
              <a:t> trop </a:t>
            </a:r>
            <a:r>
              <a:rPr lang="en-US" sz="2100" spc="-1" dirty="0" err="1">
                <a:solidFill>
                  <a:srgbClr val="000000"/>
                </a:solidFill>
                <a:latin typeface="Tw Cen MT"/>
              </a:rPr>
              <a:t>peu</a:t>
            </a:r>
            <a:r>
              <a:rPr lang="en-US" sz="2100" b="0" strike="noStrike" spc="-1" dirty="0">
                <a:solidFill>
                  <a:srgbClr val="000000"/>
                </a:solidFill>
                <a:latin typeface="Tw Cen MT"/>
              </a:rPr>
              <a:t> </a:t>
            </a:r>
            <a:r>
              <a:rPr lang="en-US" sz="2100" b="0" strike="noStrike" spc="-1" dirty="0" err="1">
                <a:solidFill>
                  <a:srgbClr val="000000"/>
                </a:solidFill>
                <a:latin typeface="Tw Cen MT"/>
              </a:rPr>
              <a:t>satisfaisant</a:t>
            </a:r>
            <a:br>
              <a:rPr sz="2100" dirty="0"/>
            </a:br>
            <a:r>
              <a:rPr lang="en-US" sz="2100" b="0" strike="noStrike" spc="-1" dirty="0">
                <a:solidFill>
                  <a:srgbClr val="000000"/>
                </a:solidFill>
                <a:latin typeface="Tw Cen MT"/>
              </a:rPr>
              <a:t> </a:t>
            </a:r>
            <a:br>
              <a:rPr sz="2100" dirty="0"/>
            </a:br>
            <a:r>
              <a:rPr lang="en-US" sz="2100" b="0" strike="noStrike" spc="-1" dirty="0">
                <a:solidFill>
                  <a:srgbClr val="000000"/>
                </a:solidFill>
                <a:latin typeface="Tw Cen MT"/>
              </a:rPr>
              <a:t>- </a:t>
            </a:r>
            <a:r>
              <a:rPr lang="en-US" sz="2100" b="0" strike="noStrike" spc="-1" dirty="0" err="1">
                <a:solidFill>
                  <a:srgbClr val="000000"/>
                </a:solidFill>
                <a:latin typeface="Tw Cen MT"/>
              </a:rPr>
              <a:t>Rédaction</a:t>
            </a:r>
            <a:r>
              <a:rPr lang="en-US" sz="2100" b="0" strike="noStrike" spc="-1" dirty="0">
                <a:solidFill>
                  <a:srgbClr val="000000"/>
                </a:solidFill>
                <a:latin typeface="Tw Cen MT"/>
              </a:rPr>
              <a:t> </a:t>
            </a:r>
            <a:r>
              <a:rPr lang="en-US" sz="2100" b="0" strike="noStrike" spc="-1" dirty="0" err="1">
                <a:solidFill>
                  <a:srgbClr val="000000"/>
                </a:solidFill>
                <a:latin typeface="Tw Cen MT"/>
              </a:rPr>
              <a:t>d’une</a:t>
            </a:r>
            <a:r>
              <a:rPr lang="en-US" sz="2100" b="0" strike="noStrike" spc="-1" dirty="0">
                <a:solidFill>
                  <a:srgbClr val="000000"/>
                </a:solidFill>
                <a:latin typeface="Tw Cen MT"/>
              </a:rPr>
              <a:t> fiche </a:t>
            </a:r>
            <a:r>
              <a:rPr lang="en-US" sz="2100" b="0" strike="noStrike" spc="-1" dirty="0" err="1">
                <a:solidFill>
                  <a:srgbClr val="000000"/>
                </a:solidFill>
                <a:latin typeface="Tw Cen MT"/>
              </a:rPr>
              <a:t>d’améliorations</a:t>
            </a:r>
            <a:r>
              <a:rPr lang="en-US" sz="2100" b="0" strike="noStrike" spc="-1" dirty="0">
                <a:solidFill>
                  <a:srgbClr val="000000"/>
                </a:solidFill>
                <a:latin typeface="Tw Cen MT"/>
              </a:rPr>
              <a:t> </a:t>
            </a:r>
            <a:r>
              <a:rPr lang="en-US" sz="2100" b="0" strike="noStrike" spc="-1" dirty="0" err="1">
                <a:solidFill>
                  <a:srgbClr val="000000"/>
                </a:solidFill>
                <a:latin typeface="Tw Cen MT"/>
              </a:rPr>
              <a:t>énergétiques</a:t>
            </a:r>
            <a:r>
              <a:rPr lang="en-US" sz="2100" b="0" strike="noStrike" spc="-1" dirty="0">
                <a:solidFill>
                  <a:srgbClr val="000000"/>
                </a:solidFill>
                <a:latin typeface="Tw Cen MT"/>
              </a:rPr>
              <a:t> / </a:t>
            </a:r>
            <a:r>
              <a:rPr lang="en-US" sz="2100" b="0" strike="noStrike" spc="-1" dirty="0" err="1">
                <a:solidFill>
                  <a:srgbClr val="000000"/>
                </a:solidFill>
                <a:latin typeface="Tw Cen MT"/>
              </a:rPr>
              <a:t>confort</a:t>
            </a:r>
            <a:r>
              <a:rPr lang="en-US" sz="2100" b="0" strike="noStrike" spc="-1" dirty="0">
                <a:solidFill>
                  <a:srgbClr val="000000"/>
                </a:solidFill>
                <a:latin typeface="Tw Cen MT"/>
              </a:rPr>
              <a:t> </a:t>
            </a:r>
            <a:r>
              <a:rPr lang="en-US" sz="2100" b="0" strike="noStrike" spc="-1" dirty="0" err="1">
                <a:solidFill>
                  <a:srgbClr val="000000"/>
                </a:solidFill>
                <a:latin typeface="Tw Cen MT"/>
              </a:rPr>
              <a:t>thermique</a:t>
            </a:r>
            <a:r>
              <a:rPr lang="en-US" sz="2100" b="0" strike="noStrike" spc="-1" dirty="0">
                <a:solidFill>
                  <a:srgbClr val="000000"/>
                </a:solidFill>
                <a:latin typeface="Tw Cen MT"/>
              </a:rPr>
              <a:t> pour diffusion au </a:t>
            </a:r>
            <a:r>
              <a:rPr lang="en-US" sz="2100" b="0" strike="noStrike" spc="-1" dirty="0" err="1">
                <a:solidFill>
                  <a:srgbClr val="000000"/>
                </a:solidFill>
                <a:latin typeface="Tw Cen MT"/>
              </a:rPr>
              <a:t>copropriétaire</a:t>
            </a:r>
            <a:r>
              <a:rPr lang="en-US" sz="2100" b="0" strike="noStrike" spc="-1" dirty="0">
                <a:solidFill>
                  <a:srgbClr val="000000"/>
                </a:solidFill>
                <a:latin typeface="Tw Cen MT"/>
              </a:rPr>
              <a:t> et d’un bulletin de </a:t>
            </a:r>
            <a:r>
              <a:rPr lang="en-US" sz="2100" b="0" strike="noStrike" spc="-1" dirty="0" err="1">
                <a:solidFill>
                  <a:srgbClr val="000000"/>
                </a:solidFill>
                <a:latin typeface="Tw Cen MT"/>
              </a:rPr>
              <a:t>suivi</a:t>
            </a:r>
            <a:r>
              <a:rPr lang="en-US" sz="2100" b="0" strike="noStrike" spc="-1" dirty="0">
                <a:solidFill>
                  <a:srgbClr val="000000"/>
                </a:solidFill>
                <a:latin typeface="Tw Cen MT"/>
              </a:rPr>
              <a:t> des </a:t>
            </a:r>
            <a:r>
              <a:rPr lang="en-US" sz="2100" b="0" strike="noStrike" spc="-1" dirty="0" err="1">
                <a:solidFill>
                  <a:srgbClr val="000000"/>
                </a:solidFill>
                <a:latin typeface="Tw Cen MT"/>
              </a:rPr>
              <a:t>consommations</a:t>
            </a:r>
            <a:r>
              <a:rPr lang="en-US" sz="2100" b="0" strike="noStrike" spc="-1" dirty="0">
                <a:solidFill>
                  <a:srgbClr val="000000"/>
                </a:solidFill>
                <a:latin typeface="Tw Cen MT"/>
              </a:rPr>
              <a:t> de </a:t>
            </a:r>
            <a:r>
              <a:rPr lang="en-US" sz="2100" b="0" strike="noStrike" spc="-1" dirty="0" err="1">
                <a:solidFill>
                  <a:srgbClr val="000000"/>
                </a:solidFill>
                <a:latin typeface="Tw Cen MT"/>
              </a:rPr>
              <a:t>gaz</a:t>
            </a:r>
            <a:r>
              <a:rPr lang="en-US" sz="2100" b="0" strike="noStrike" spc="-1" dirty="0">
                <a:solidFill>
                  <a:srgbClr val="000000"/>
                </a:solidFill>
                <a:latin typeface="Tw Cen MT"/>
              </a:rPr>
              <a:t> (ECS + </a:t>
            </a:r>
            <a:r>
              <a:rPr lang="en-US" sz="2100" b="0" strike="noStrike" spc="-1" dirty="0" err="1">
                <a:solidFill>
                  <a:srgbClr val="000000"/>
                </a:solidFill>
                <a:latin typeface="Tw Cen MT"/>
              </a:rPr>
              <a:t>Chauffage</a:t>
            </a:r>
            <a:r>
              <a:rPr lang="en-US" sz="2100" b="0" strike="noStrike" spc="-1" dirty="0">
                <a:solidFill>
                  <a:srgbClr val="000000"/>
                </a:solidFill>
                <a:latin typeface="Tw Cen MT"/>
              </a:rPr>
              <a:t>)</a:t>
            </a:r>
            <a:br>
              <a:rPr sz="2100" dirty="0"/>
            </a:br>
            <a:r>
              <a:rPr lang="en-US" sz="2100" b="0" strike="noStrike" spc="-1" dirty="0">
                <a:solidFill>
                  <a:srgbClr val="000000"/>
                </a:solidFill>
                <a:latin typeface="Tw Cen MT"/>
              </a:rPr>
              <a:t> </a:t>
            </a:r>
            <a:br>
              <a:rPr sz="2100" dirty="0"/>
            </a:br>
            <a:r>
              <a:rPr lang="en-US" sz="2100" b="0" strike="noStrike" spc="-1" dirty="0">
                <a:solidFill>
                  <a:srgbClr val="000000"/>
                </a:solidFill>
                <a:latin typeface="Tw Cen MT"/>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PlaceHolder 1"/>
          <p:cNvSpPr>
            <a:spLocks noGrp="1"/>
          </p:cNvSpPr>
          <p:nvPr>
            <p:ph type="title"/>
          </p:nvPr>
        </p:nvSpPr>
        <p:spPr>
          <a:xfrm>
            <a:off x="1237426" y="3836037"/>
            <a:ext cx="5013720" cy="2408400"/>
          </a:xfrm>
          <a:prstGeom prst="rect">
            <a:avLst/>
          </a:prstGeom>
          <a:noFill/>
          <a:ln w="0">
            <a:noFill/>
          </a:ln>
        </p:spPr>
        <p:txBody>
          <a:bodyPr anchor="t">
            <a:normAutofit/>
          </a:bodyPr>
          <a:lstStyle/>
          <a:p>
            <a:pPr>
              <a:lnSpc>
                <a:spcPct val="100000"/>
              </a:lnSpc>
              <a:buNone/>
            </a:pPr>
            <a:r>
              <a:rPr lang="fr-FR" sz="4000" b="0" strike="noStrike" cap="all" spc="97" dirty="0">
                <a:solidFill>
                  <a:srgbClr val="0D0D0D"/>
                </a:solidFill>
                <a:latin typeface="Tw Cen MT Condensed"/>
              </a:rPr>
              <a:t>MERCI DE VOTRE ATTENTION</a:t>
            </a:r>
            <a:br>
              <a:rPr sz="4000" dirty="0"/>
            </a:br>
            <a:endParaRPr lang="en-US" sz="4000" b="0" strike="noStrike" spc="-1" dirty="0">
              <a:solidFill>
                <a:srgbClr val="000000"/>
              </a:solidFill>
              <a:latin typeface="Tw Cen MT"/>
            </a:endParaRPr>
          </a:p>
        </p:txBody>
      </p:sp>
      <p:sp>
        <p:nvSpPr>
          <p:cNvPr id="179" name="PlaceHolder 2"/>
          <p:cNvSpPr>
            <a:spLocks noGrp="1"/>
          </p:cNvSpPr>
          <p:nvPr>
            <p:ph type="sldNum" idx="8"/>
          </p:nvPr>
        </p:nvSpPr>
        <p:spPr>
          <a:xfrm>
            <a:off x="628920" y="6339960"/>
            <a:ext cx="302040" cy="365400"/>
          </a:xfrm>
          <a:prstGeom prst="rect">
            <a:avLst/>
          </a:prstGeom>
          <a:solidFill>
            <a:srgbClr val="FFFFFF">
              <a:alpha val="82000"/>
            </a:srgbClr>
          </a:solidFill>
          <a:ln w="0">
            <a:solidFill>
              <a:srgbClr val="58B6C0"/>
            </a:solidFill>
          </a:ln>
        </p:spPr>
        <p:txBody>
          <a:bodyPr lIns="0" rIns="0" anchor="ctr">
            <a:noAutofit/>
          </a:bodyPr>
          <a:lstStyle>
            <a:lvl1pPr algn="ctr">
              <a:lnSpc>
                <a:spcPct val="100000"/>
              </a:lnSpc>
              <a:spcAft>
                <a:spcPts val="601"/>
              </a:spcAft>
              <a:buNone/>
              <a:defRPr lang="fr-FR" sz="1000" b="0" strike="noStrike" spc="-1">
                <a:solidFill>
                  <a:srgbClr val="191919"/>
                </a:solidFill>
                <a:latin typeface="Tw Cen MT Condensed"/>
              </a:defRPr>
            </a:lvl1pPr>
          </a:lstStyle>
          <a:p>
            <a:pPr algn="ctr">
              <a:lnSpc>
                <a:spcPct val="100000"/>
              </a:lnSpc>
              <a:spcAft>
                <a:spcPts val="601"/>
              </a:spcAft>
              <a:buNone/>
            </a:pPr>
            <a:fld id="{1A2B505E-D03B-4B25-8052-0D6558FAFD8F}" type="slidenum">
              <a:rPr lang="fr-FR" sz="1000" b="0" strike="noStrike" spc="-1">
                <a:solidFill>
                  <a:srgbClr val="191919"/>
                </a:solidFill>
                <a:latin typeface="Tw Cen MT Condensed"/>
              </a:rPr>
              <a:t>10</a:t>
            </a:fld>
            <a:endParaRPr lang="fr-FR" sz="1000" b="0" strike="noStrike" spc="-1">
              <a:latin typeface="Times New Roman"/>
            </a:endParaRPr>
          </a:p>
        </p:txBody>
      </p:sp>
      <p:sp>
        <p:nvSpPr>
          <p:cNvPr id="180" name="Rectangle 1"/>
          <p:cNvSpPr/>
          <p:nvPr/>
        </p:nvSpPr>
        <p:spPr>
          <a:xfrm>
            <a:off x="7589520" y="2286000"/>
            <a:ext cx="3687840" cy="3580920"/>
          </a:xfrm>
          <a:prstGeom prst="rect">
            <a:avLst/>
          </a:prstGeom>
          <a:noFill/>
          <a:ln w="0">
            <a:noFill/>
          </a:ln>
        </p:spPr>
        <p:style>
          <a:lnRef idx="0">
            <a:scrgbClr r="0" g="0" b="0"/>
          </a:lnRef>
          <a:fillRef idx="0">
            <a:scrgbClr r="0" g="0" b="0"/>
          </a:fillRef>
          <a:effectRef idx="0">
            <a:scrgbClr r="0" g="0" b="0"/>
          </a:effectRef>
          <a:fontRef idx="minor"/>
        </p:style>
        <p:txBody>
          <a:bodyPr anchor="t">
            <a:normAutofit/>
          </a:bodyPr>
          <a:lstStyle/>
          <a:p>
            <a:pPr>
              <a:lnSpc>
                <a:spcPct val="100000"/>
              </a:lnSpc>
              <a:spcAft>
                <a:spcPts val="601"/>
              </a:spcAft>
              <a:buNone/>
            </a:pPr>
            <a:br>
              <a:rPr sz="3200"/>
            </a:br>
            <a:endParaRPr lang="fr-FR" sz="3200" b="0" strike="noStrike" spc="-1">
              <a:latin typeface="Arial"/>
            </a:endParaRPr>
          </a:p>
        </p:txBody>
      </p:sp>
      <p:pic>
        <p:nvPicPr>
          <p:cNvPr id="181" name="Image 3"/>
          <p:cNvPicPr/>
          <p:nvPr/>
        </p:nvPicPr>
        <p:blipFill>
          <a:blip r:embed="rId3"/>
          <a:stretch/>
        </p:blipFill>
        <p:spPr>
          <a:xfrm>
            <a:off x="7455960" y="2265120"/>
            <a:ext cx="3803760" cy="865440"/>
          </a:xfrm>
          <a:prstGeom prst="rect">
            <a:avLst/>
          </a:prstGeom>
          <a:ln w="0">
            <a:noFill/>
          </a:ln>
        </p:spPr>
      </p:pic>
      <p:pic>
        <p:nvPicPr>
          <p:cNvPr id="182" name="Espace réservé pour une image  7"/>
          <p:cNvPicPr/>
          <p:nvPr/>
        </p:nvPicPr>
        <p:blipFill>
          <a:blip r:embed="rId4"/>
          <a:srcRect t="32069" b="32069"/>
          <a:stretch/>
        </p:blipFill>
        <p:spPr>
          <a:xfrm>
            <a:off x="0" y="113040"/>
            <a:ext cx="12191760" cy="3278160"/>
          </a:xfrm>
          <a:prstGeom prst="rect">
            <a:avLst/>
          </a:prstGeom>
          <a:ln w="0">
            <a:noFill/>
          </a:ln>
        </p:spPr>
      </p:pic>
      <p:sp>
        <p:nvSpPr>
          <p:cNvPr id="2" name="PlaceHolder 3">
            <a:extLst>
              <a:ext uri="{FF2B5EF4-FFF2-40B4-BE49-F238E27FC236}">
                <a16:creationId xmlns:a16="http://schemas.microsoft.com/office/drawing/2014/main" id="{262E2DDD-BF8A-6F01-09C2-76E95F75CB7D}"/>
              </a:ext>
            </a:extLst>
          </p:cNvPr>
          <p:cNvSpPr txBox="1">
            <a:spLocks/>
          </p:cNvSpPr>
          <p:nvPr/>
        </p:nvSpPr>
        <p:spPr>
          <a:xfrm>
            <a:off x="7247845" y="2857656"/>
            <a:ext cx="4258800" cy="2852861"/>
          </a:xfrm>
          <a:prstGeom prst="rect">
            <a:avLst/>
          </a:prstGeom>
        </p:spPr>
        <p:style>
          <a:lnRef idx="2">
            <a:schemeClr val="accent1"/>
          </a:lnRef>
          <a:fillRef idx="1">
            <a:schemeClr val="lt1"/>
          </a:fillRef>
          <a:effectRef idx="0">
            <a:schemeClr val="accent1"/>
          </a:effectRef>
          <a:fontRef idx="minor">
            <a:schemeClr val="dk1"/>
          </a:fontRef>
        </p:style>
        <p:txBody>
          <a:bodyPr anchor="t">
            <a:normAutofit fontScale="98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gn="ctr">
              <a:lnSpc>
                <a:spcPct val="100000"/>
              </a:lnSpc>
              <a:spcAft>
                <a:spcPts val="601"/>
              </a:spcAft>
              <a:buFont typeface="Arial" panose="020B0604020202020204" pitchFamily="34" charset="0"/>
              <a:buNone/>
              <a:tabLst>
                <a:tab pos="0" algn="l"/>
              </a:tabLst>
            </a:pPr>
            <a:endParaRPr lang="fr-FR" b="1" spc="-1" dirty="0">
              <a:solidFill>
                <a:srgbClr val="2683C6"/>
              </a:solidFill>
              <a:latin typeface="Tw Cen MT"/>
            </a:endParaRPr>
          </a:p>
          <a:p>
            <a:pPr algn="ctr">
              <a:lnSpc>
                <a:spcPct val="100000"/>
              </a:lnSpc>
              <a:spcAft>
                <a:spcPts val="601"/>
              </a:spcAft>
              <a:buFont typeface="Arial" panose="020B0604020202020204" pitchFamily="34" charset="0"/>
              <a:buNone/>
              <a:tabLst>
                <a:tab pos="0" algn="l"/>
              </a:tabLst>
            </a:pPr>
            <a:endParaRPr lang="fr-FR" b="1" spc="-1" dirty="0">
              <a:solidFill>
                <a:srgbClr val="2683C6"/>
              </a:solidFill>
              <a:latin typeface="Tw Cen MT"/>
            </a:endParaRPr>
          </a:p>
          <a:p>
            <a:pPr algn="ctr">
              <a:lnSpc>
                <a:spcPct val="100000"/>
              </a:lnSpc>
              <a:spcAft>
                <a:spcPts val="601"/>
              </a:spcAft>
              <a:buFont typeface="Arial" panose="020B0604020202020204" pitchFamily="34" charset="0"/>
              <a:buNone/>
              <a:tabLst>
                <a:tab pos="0" algn="l"/>
              </a:tabLst>
            </a:pPr>
            <a:endParaRPr lang="en-US" spc="-1" dirty="0">
              <a:solidFill>
                <a:srgbClr val="000000"/>
              </a:solidFill>
              <a:latin typeface="Tw Cen MT"/>
            </a:endParaRPr>
          </a:p>
        </p:txBody>
      </p:sp>
      <p:pic>
        <p:nvPicPr>
          <p:cNvPr id="3" name="Image 8" descr="Une image contenant texte&#10;&#10;Description générée automatiquement">
            <a:extLst>
              <a:ext uri="{FF2B5EF4-FFF2-40B4-BE49-F238E27FC236}">
                <a16:creationId xmlns:a16="http://schemas.microsoft.com/office/drawing/2014/main" id="{CB0DB801-2001-217A-DA50-3490910210D8}"/>
              </a:ext>
            </a:extLst>
          </p:cNvPr>
          <p:cNvPicPr/>
          <p:nvPr/>
        </p:nvPicPr>
        <p:blipFill>
          <a:blip r:embed="rId5"/>
          <a:stretch/>
        </p:blipFill>
        <p:spPr>
          <a:xfrm>
            <a:off x="7475005" y="2914555"/>
            <a:ext cx="3804480" cy="86364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3000"/>
    </mc:Choice>
    <mc:Fallback xmlns:p15="http://schemas.microsoft.com/office/powerpoint/2012/main" xmlns="">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119</TotalTime>
  <Words>1064</Words>
  <Application>Microsoft Office PowerPoint</Application>
  <PresentationFormat>Grand écran</PresentationFormat>
  <Paragraphs>60</Paragraphs>
  <Slides>10</Slides>
  <Notes>10</Notes>
  <HiddenSlides>0</HiddenSlides>
  <MMClips>0</MMClips>
  <ScaleCrop>false</ScaleCrop>
  <HeadingPairs>
    <vt:vector size="8" baseType="variant">
      <vt:variant>
        <vt:lpstr>Polices utilisées</vt:lpstr>
      </vt:variant>
      <vt:variant>
        <vt:i4>6</vt:i4>
      </vt:variant>
      <vt:variant>
        <vt:lpstr>Thème</vt:lpstr>
      </vt:variant>
      <vt:variant>
        <vt:i4>3</vt:i4>
      </vt:variant>
      <vt:variant>
        <vt:lpstr>Serveurs OLE incorporés</vt:lpstr>
      </vt:variant>
      <vt:variant>
        <vt:i4>0</vt:i4>
      </vt:variant>
      <vt:variant>
        <vt:lpstr>Titres des diapositives</vt:lpstr>
      </vt:variant>
      <vt:variant>
        <vt:i4>10</vt:i4>
      </vt:variant>
    </vt:vector>
  </HeadingPairs>
  <TitlesOfParts>
    <vt:vector size="19" baseType="lpstr">
      <vt:lpstr>Arial</vt:lpstr>
      <vt:lpstr>Symbol</vt:lpstr>
      <vt:lpstr>Times New Roman</vt:lpstr>
      <vt:lpstr>Tw Cen MT</vt:lpstr>
      <vt:lpstr>Tw Cen MT Condensed</vt:lpstr>
      <vt:lpstr>Wingdings</vt:lpstr>
      <vt:lpstr>Office Theme</vt:lpstr>
      <vt:lpstr>Office Theme</vt:lpstr>
      <vt:lpstr>Office Theme</vt:lpstr>
      <vt:lpstr>ETUDE du Systeme de CHAUFFAGE</vt:lpstr>
      <vt:lpstr>Constitution d’un groupe Chauffage-Economie d’énergie en septembre 2022 - G. Joly (CS), S. Nicolas (CS), JB Barbenchon / J. Faure   3 objectifs:  1) Etudier notre consommation de gaz, sa répartition et contrôler la prestation de SOFRATHERM, GIFFARD   2) Identifier et proposer des pistes d’améliorations énergétiques et du confort thermique de notre résidence au niveau individuel (conseils) et collectif (travaux peu coûteux, bonnes pratiques,...)  3) Etudier, hierarchiser et prioriser des pistes de travaux des parties communes avec le meilleur rapport bénéfice-coût dans le cadre du diagnostic de performance énergétique (Réanova)  </vt:lpstr>
      <vt:lpstr>Evolution annuelle de notre consommation de gaz et répartition entre chauffage et eau chaude sanitaire ?</vt:lpstr>
      <vt:lpstr>Evolution mensuelle de notre consommation de gaz en 2021 et 2022</vt:lpstr>
      <vt:lpstr>Comment est régulé le chauffage dans la résidence?</vt:lpstr>
      <vt:lpstr>Définir les courbes de chauffe de la chaufferie et des sous-stations en fonction des températures extérieures ainsi que les débits des vannes pieds de colonnes et des tès de réglages de gaines palières de façon à avoir une température homogène entre 19°C et 21°C dans les appartements de la residence.  Ce réglage  =&gt; nécessite des temperatures froides (&lt;4°C) =&gt; très complexe à obtenir  car interdépendance entre les appartements, les bâtiments d’une même sous-station =&gt; la régulation terminale était quasi-impossible à obtenir avec les anciennes tès de réglages  Les nouvelles tès de réglages installées à l’automne 2022 permettent de mieux réguler et homogénéiser le chauffage des appartement grace :  - au réglage fin du debit,   - à la délivrance d’un débit constant (autorégulation)  - à la possibilité de mesurer les températures de retour des appartements (homogénéisation)  =&gt; Gain énergétique espéré en 2023 (~10%)  + meilleur confort thermique</vt:lpstr>
      <vt:lpstr>Quels sont les sources d’économie d’énergie?</vt:lpstr>
      <vt:lpstr>Quelques gestes simples pour économiser l’énergie et améliorer le confort thermique des appartements et au-delà quelques mesures collectives à prendre :  Au niveau individuel: limiter les pertes par les fenêtres et les coffres des volets roulants  (25%) et les fuites - Fermer les volets à la tombée de la nuit: 10% d’économie d’énergie - Installer des rideaux thermiques (notamment dans les pièces sans volets) - Isoler les caissons de volets roulants - Installer des seuils et des joints aux portes dans l’appartement  Au niveau collectif : améliorer l’isolation des parties communes de notre immeuble - Réparer les vasistas des caves (peu couteux…) - par la suite prévoir de changer les menuiseries au niveau des cages d’escaliers (lors du futur ravalement…)    </vt:lpstr>
      <vt:lpstr>Actions prévues en 2022  - Suivi du contrat Sofratherm &amp; cabinet Giffard: consommation, régularisation, révision de l’intéressement, travaux de maintenance, nouveau contrat de gaz, finalisation de la grille d’équilibrage, rapport.  - Interaction &amp; suivi du travail du cabinet d’audit Réanova sur le DPE et le plan pluriannuel travaux (priorisation des travaux en fonction du bénéfice / coût) =&gt; Production solaire d’ECS, système de régulation automatisée (appartement), isolation des planchers et des gaines verticales, géothermie  - Préparer la fin du contrat de SOFRATHERM, ISTA et GIFFARD en 2025 pour envisager un changement des prestataires   - Travailler sur la rénovation du système de remontée des plaintes “chauffage” des copropriétaires, actuellement trop peu satisfaisant   - Rédaction d’une fiche d’améliorations énergétiques / confort thermique pour diffusion au copropriétaire et d’un bulletin de suivi des consommations de gaz (ECS + Chauffage)      </vt:lpstr>
      <vt:lpstr>MERCI DE VOTRE ATTENTION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ETUDE du Systeme de CHAUFFAGE</dc:title>
  <dc:subject/>
  <dc:creator>ROGER FERRET</dc:creator>
  <dc:description/>
  <cp:lastModifiedBy>Roger FERRET</cp:lastModifiedBy>
  <cp:revision>17</cp:revision>
  <dcterms:created xsi:type="dcterms:W3CDTF">2020-08-23T16:21:55Z</dcterms:created>
  <dcterms:modified xsi:type="dcterms:W3CDTF">2023-05-25T09:53:58Z</dcterms:modified>
  <dc:language>fr-FR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r8>7</vt:r8>
  </property>
  <property fmtid="{D5CDD505-2E9C-101B-9397-08002B2CF9AE}" pid="3" name="PresentationFormat">
    <vt:lpwstr>Grand écran</vt:lpwstr>
  </property>
  <property fmtid="{D5CDD505-2E9C-101B-9397-08002B2CF9AE}" pid="4" name="Slides">
    <vt:r8>15</vt:r8>
  </property>
</Properties>
</file>